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7" r:id="rId2"/>
    <p:sldId id="285" r:id="rId3"/>
    <p:sldId id="263" r:id="rId4"/>
    <p:sldId id="279" r:id="rId5"/>
    <p:sldId id="256" r:id="rId6"/>
    <p:sldId id="270" r:id="rId7"/>
    <p:sldId id="260" r:id="rId8"/>
    <p:sldId id="277" r:id="rId9"/>
    <p:sldId id="284" r:id="rId10"/>
    <p:sldId id="276" r:id="rId11"/>
    <p:sldId id="278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99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66858" autoAdjust="0"/>
  </p:normalViewPr>
  <p:slideViewPr>
    <p:cSldViewPr snapToGrid="0">
      <p:cViewPr varScale="1">
        <p:scale>
          <a:sx n="79" d="100"/>
          <a:sy n="79" d="100"/>
        </p:scale>
        <p:origin x="10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56E8C-D5A0-47AB-A984-E2A9D3F24679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27E242-35C5-450A-935F-F087ECD27EC3}">
      <dgm:prSet phldrT="[Text]"/>
      <dgm:spPr>
        <a:solidFill>
          <a:srgbClr val="FF5050"/>
        </a:solidFill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</a:rPr>
            <a:t>Workforce Development </a:t>
          </a:r>
          <a:endParaRPr lang="en-US" dirty="0">
            <a:solidFill>
              <a:sysClr val="windowText" lastClr="000000"/>
            </a:solidFill>
          </a:endParaRPr>
        </a:p>
      </dgm:t>
    </dgm:pt>
    <dgm:pt modelId="{E328C07F-5F4D-4358-86E5-0B5F28C4ED5F}" type="parTrans" cxnId="{10A49D87-5CF1-4C89-BBF9-4AADB86EFB56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99EBFD49-1FF4-4C82-B746-7880625CAE5E}" type="sibTrans" cxnId="{10A49D87-5CF1-4C89-BBF9-4AADB86EFB56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64ACCBA2-1AF0-4C5C-9B26-B20F6F38DE1F}">
      <dgm:prSet phldrT="[Text]"/>
      <dgm:spPr>
        <a:solidFill>
          <a:srgbClr val="FF5050"/>
        </a:solidFill>
      </dgm:spPr>
      <dgm:t>
        <a:bodyPr/>
        <a:lstStyle/>
        <a:p>
          <a:pPr marL="112713" indent="-112713"/>
          <a:r>
            <a:rPr lang="en-US" dirty="0" smtClean="0">
              <a:solidFill>
                <a:sysClr val="windowText" lastClr="000000"/>
              </a:solidFill>
            </a:rPr>
            <a:t>Unemployment Rates:</a:t>
          </a:r>
          <a:endParaRPr lang="en-US" dirty="0">
            <a:solidFill>
              <a:sysClr val="windowText" lastClr="000000"/>
            </a:solidFill>
          </a:endParaRPr>
        </a:p>
      </dgm:t>
    </dgm:pt>
    <dgm:pt modelId="{5E29DF21-AA3A-40E9-AA58-5754782EBA57}" type="parTrans" cxnId="{CE655411-71DB-4D6E-8659-5C54316877D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FFB340E7-1CE3-4B34-B2E3-842CFF0A4984}" type="sibTrans" cxnId="{CE655411-71DB-4D6E-8659-5C54316877D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E02444C-4742-41B4-9FD5-A52EE7726446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</a:rPr>
            <a:t>Health &amp; Wellness</a:t>
          </a:r>
          <a:endParaRPr lang="en-US" dirty="0">
            <a:solidFill>
              <a:sysClr val="windowText" lastClr="000000"/>
            </a:solidFill>
          </a:endParaRPr>
        </a:p>
      </dgm:t>
    </dgm:pt>
    <dgm:pt modelId="{A6648A2E-4B72-4AA5-ABAB-240D4AC7D754}" type="parTrans" cxnId="{0686302A-DDD2-46CF-8657-A50FAAAB6491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015CB94A-EACF-4FAC-8092-47D8AD1A8BAA}" type="sibTrans" cxnId="{0686302A-DDD2-46CF-8657-A50FAAAB6491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B48D1EB-88CC-4D7C-BB51-0269FF66F666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</a:rPr>
            <a:t>NF zip code 14301 is a Food Desert</a:t>
          </a:r>
          <a:endParaRPr lang="en-US" dirty="0">
            <a:solidFill>
              <a:sysClr val="windowText" lastClr="000000"/>
            </a:solidFill>
          </a:endParaRPr>
        </a:p>
      </dgm:t>
    </dgm:pt>
    <dgm:pt modelId="{0BAE7885-FA62-4D68-BF40-C5DD35477B95}" type="parTrans" cxnId="{E43FDC34-AA38-41F0-A6C5-DD9BC99970B3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286D9186-4A20-4353-98E4-17E636E2F2A7}" type="sibTrans" cxnId="{E43FDC34-AA38-41F0-A6C5-DD9BC99970B3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1689F2A-83E9-4184-8A3E-28F82DD9B686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</a:rPr>
            <a:t>Early Childhood Education</a:t>
          </a:r>
          <a:endParaRPr lang="en-US" dirty="0">
            <a:solidFill>
              <a:sysClr val="windowText" lastClr="000000"/>
            </a:solidFill>
          </a:endParaRPr>
        </a:p>
      </dgm:t>
    </dgm:pt>
    <dgm:pt modelId="{58F62FBE-01E3-4ECB-9E15-BC8BA0E6C02D}" type="parTrans" cxnId="{93418B47-B929-4769-B47C-64880817AEE0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0F1099CA-3876-4B03-B88F-996FD5AE4831}" type="sibTrans" cxnId="{93418B47-B929-4769-B47C-64880817AEE0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C9651AB4-B4F1-4B72-86E7-6A9429A52D8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</a:rPr>
            <a:t>NF: 8.6% have Bachelor’s Degree or higher</a:t>
          </a:r>
          <a:endParaRPr lang="en-US" dirty="0">
            <a:solidFill>
              <a:sysClr val="windowText" lastClr="000000"/>
            </a:solidFill>
          </a:endParaRPr>
        </a:p>
      </dgm:t>
    </dgm:pt>
    <dgm:pt modelId="{EB7931A0-D4B1-4CE8-985F-3FE3C2ADDC2E}" type="parTrans" cxnId="{484FA790-263A-42A6-9C06-6980998579FB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691354E-2AF2-4E3F-A556-648ED8F9DBAA}" type="sibTrans" cxnId="{484FA790-263A-42A6-9C06-6980998579FB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72A4DD91-11D5-4781-834D-7FC45DC9507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</a:rPr>
            <a:t>NF: 37.4% children under the age of 5 living in poverty</a:t>
          </a:r>
          <a:endParaRPr lang="en-US" dirty="0">
            <a:solidFill>
              <a:sysClr val="windowText" lastClr="000000"/>
            </a:solidFill>
          </a:endParaRPr>
        </a:p>
      </dgm:t>
    </dgm:pt>
    <dgm:pt modelId="{0DC80852-5EE1-4888-906F-D0D3ACA331EA}" type="parTrans" cxnId="{BE111B84-0DAA-4EEA-A2FA-CC8EAFE4E450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26E891B-1536-4189-A6D1-B4A9516238CE}" type="sibTrans" cxnId="{BE111B84-0DAA-4EEA-A2FA-CC8EAFE4E450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6CDE49F-E5D9-4E5B-B16D-8E8ECF008259}">
      <dgm:prSet/>
      <dgm:spPr>
        <a:solidFill>
          <a:srgbClr val="FF9933"/>
        </a:solidFill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</a:rPr>
            <a:t>Housing</a:t>
          </a:r>
          <a:endParaRPr lang="en-US" dirty="0">
            <a:solidFill>
              <a:sysClr val="windowText" lastClr="000000"/>
            </a:solidFill>
          </a:endParaRPr>
        </a:p>
      </dgm:t>
    </dgm:pt>
    <dgm:pt modelId="{226D95F6-76D9-406E-97EA-DAD641417830}" type="parTrans" cxnId="{149F6E13-BEC8-4E8F-B64D-76F817CA7368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7795FCC-6F1D-403B-A73C-6FC9159C7854}" type="sibTrans" cxnId="{149F6E13-BEC8-4E8F-B64D-76F817CA7368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6B5E25FF-45D1-4BFD-8F0C-F010FBFB78D2}">
      <dgm:prSet phldrT="[Text]"/>
      <dgm:spPr>
        <a:solidFill>
          <a:srgbClr val="FF5050"/>
        </a:solidFill>
      </dgm:spPr>
      <dgm:t>
        <a:bodyPr/>
        <a:lstStyle/>
        <a:p>
          <a:pPr marL="228600" indent="0"/>
          <a:r>
            <a:rPr lang="en-US" dirty="0" smtClean="0">
              <a:solidFill>
                <a:sysClr val="windowText" lastClr="000000"/>
              </a:solidFill>
            </a:rPr>
            <a:t>Niagara County: 5.9%</a:t>
          </a:r>
          <a:endParaRPr lang="en-US" dirty="0">
            <a:solidFill>
              <a:sysClr val="windowText" lastClr="000000"/>
            </a:solidFill>
          </a:endParaRPr>
        </a:p>
      </dgm:t>
    </dgm:pt>
    <dgm:pt modelId="{75FC5F46-76A9-4FC6-A7C5-9EEEC3248215}" type="parTrans" cxnId="{EC485ED8-04DE-425C-A915-CE308B6837A7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E486DC1-08CF-438E-9316-34949FD575E4}" type="sibTrans" cxnId="{EC485ED8-04DE-425C-A915-CE308B6837A7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51702B9D-AD5F-41C6-8E40-0FA742EEB4CC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</a:rPr>
            <a:t>73% NF children are eligible to receive free or reduced breakfast and lunch</a:t>
          </a:r>
          <a:endParaRPr lang="en-US" dirty="0">
            <a:solidFill>
              <a:sysClr val="windowText" lastClr="000000"/>
            </a:solidFill>
          </a:endParaRPr>
        </a:p>
      </dgm:t>
    </dgm:pt>
    <dgm:pt modelId="{516FED57-032B-4B21-9034-668510136471}" type="parTrans" cxnId="{363F076B-51F0-4F7F-A295-7E358B4551C5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F7A7AA47-2CBB-4285-BA17-58E26DD7367B}" type="sibTrans" cxnId="{363F076B-51F0-4F7F-A295-7E358B4551C5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5F8CEFCB-CD13-4435-898D-2E3A46370C2F}">
      <dgm:prSet phldrT="[Text]"/>
      <dgm:spPr>
        <a:solidFill>
          <a:srgbClr val="FF9933"/>
        </a:solidFill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</a:rPr>
            <a:t>57.2% NF residents are homeowners</a:t>
          </a:r>
          <a:endParaRPr lang="en-US" dirty="0">
            <a:solidFill>
              <a:sysClr val="windowText" lastClr="000000"/>
            </a:solidFill>
          </a:endParaRPr>
        </a:p>
      </dgm:t>
    </dgm:pt>
    <dgm:pt modelId="{D7F0A28B-1B9E-4215-9C08-422874D8864A}" type="parTrans" cxnId="{D6ABA0D2-4D0A-4A1C-A360-FB07503E811A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54180212-638A-4651-AC70-6C64166A9CAD}" type="sibTrans" cxnId="{D6ABA0D2-4D0A-4A1C-A360-FB07503E811A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6F66FB22-C0E2-48E6-9525-6A9537A738EE}">
      <dgm:prSet/>
      <dgm:spPr>
        <a:solidFill>
          <a:srgbClr val="FFFF99"/>
        </a:solidFill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</a:rPr>
            <a:t>Literacy</a:t>
          </a:r>
          <a:endParaRPr lang="en-US" dirty="0">
            <a:solidFill>
              <a:sysClr val="windowText" lastClr="000000"/>
            </a:solidFill>
          </a:endParaRPr>
        </a:p>
      </dgm:t>
    </dgm:pt>
    <dgm:pt modelId="{9722D7D4-69A0-4E16-B3CD-9D61BC79802A}" type="sibTrans" cxnId="{7AB30FD9-12C6-4CE5-8981-206A5ECB3585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A1AC2DD7-B764-4BEB-8AC4-8E4A8FA1A8CA}" type="parTrans" cxnId="{7AB30FD9-12C6-4CE5-8981-206A5ECB3585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AEB92F50-D573-49AD-9E94-27BF024362D0}">
      <dgm:prSet phldrT="[Text]"/>
      <dgm:spPr>
        <a:solidFill>
          <a:srgbClr val="FF9933"/>
        </a:solidFill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</a:rPr>
            <a:t>90% NF houses built before 1979</a:t>
          </a:r>
          <a:endParaRPr lang="en-US" dirty="0">
            <a:solidFill>
              <a:sysClr val="windowText" lastClr="000000"/>
            </a:solidFill>
          </a:endParaRPr>
        </a:p>
      </dgm:t>
    </dgm:pt>
    <dgm:pt modelId="{E9C97DF3-CAC1-49CD-AADB-6C76A87EC5E8}" type="parTrans" cxnId="{99EEC2C9-006D-4303-8B0E-5BC421BFD4B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FB5232E3-4DE6-4ACA-9CC3-4C600CCDA56A}" type="sibTrans" cxnId="{99EEC2C9-006D-4303-8B0E-5BC421BFD4B4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B1F36F9F-3864-4E1D-B145-B16C8BEC47C9}">
      <dgm:prSet phldrT="[Text]"/>
      <dgm:spPr>
        <a:solidFill>
          <a:srgbClr val="FFFF99"/>
        </a:solidFill>
      </dgm:spPr>
      <dgm:t>
        <a:bodyPr/>
        <a:lstStyle/>
        <a:p>
          <a:r>
            <a:rPr lang="en-US" dirty="0" smtClean="0">
              <a:solidFill>
                <a:sysClr val="windowText" lastClr="000000"/>
              </a:solidFill>
            </a:rPr>
            <a:t>30% functional illiteracy rate (Niagara County)</a:t>
          </a:r>
          <a:endParaRPr lang="en-US" dirty="0">
            <a:solidFill>
              <a:sysClr val="windowText" lastClr="000000"/>
            </a:solidFill>
          </a:endParaRPr>
        </a:p>
      </dgm:t>
    </dgm:pt>
    <dgm:pt modelId="{51E7C796-61D0-404B-8DC6-CC2EF5DD0E14}" type="parTrans" cxnId="{7BE8D473-A09B-4917-AD7B-11A451A02697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A5D3D5E1-D2EC-4614-AD30-B0A91252B9D7}" type="sibTrans" cxnId="{7BE8D473-A09B-4917-AD7B-11A451A02697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477832B4-B7C7-4937-A7F1-A037C104BD4A}">
      <dgm:prSet phldrT="[Text]"/>
      <dgm:spPr>
        <a:solidFill>
          <a:srgbClr val="FF5050"/>
        </a:solidFill>
      </dgm:spPr>
      <dgm:t>
        <a:bodyPr/>
        <a:lstStyle/>
        <a:p>
          <a:pPr marL="228600" indent="0"/>
          <a:r>
            <a:rPr lang="en-US" dirty="0" smtClean="0">
              <a:solidFill>
                <a:sysClr val="windowText" lastClr="000000"/>
              </a:solidFill>
            </a:rPr>
            <a:t>Niagara Falls: 7.4%</a:t>
          </a:r>
          <a:endParaRPr lang="en-US" dirty="0">
            <a:solidFill>
              <a:sysClr val="windowText" lastClr="000000"/>
            </a:solidFill>
          </a:endParaRPr>
        </a:p>
      </dgm:t>
    </dgm:pt>
    <dgm:pt modelId="{2035F8CA-8245-4825-B6B6-0E32C00869AC}" type="sibTrans" cxnId="{BBBEF136-BA88-4737-910C-BD85B240409F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F135A063-F0A2-4147-AAA5-7588C2DE1839}" type="parTrans" cxnId="{BBBEF136-BA88-4737-910C-BD85B240409F}">
      <dgm:prSet/>
      <dgm:spPr/>
      <dgm:t>
        <a:bodyPr/>
        <a:lstStyle/>
        <a:p>
          <a:endParaRPr lang="en-US">
            <a:solidFill>
              <a:sysClr val="windowText" lastClr="000000"/>
            </a:solidFill>
          </a:endParaRPr>
        </a:p>
      </dgm:t>
    </dgm:pt>
    <dgm:pt modelId="{1C56FA3A-DCA6-4FD9-9A97-46CC6D06BDAB}">
      <dgm:prSet phldrT="[Text]"/>
      <dgm:spPr>
        <a:solidFill>
          <a:srgbClr val="FF5050"/>
        </a:solidFill>
      </dgm:spPr>
      <dgm:t>
        <a:bodyPr/>
        <a:lstStyle/>
        <a:p>
          <a:pPr marL="228600" indent="0"/>
          <a:r>
            <a:rPr lang="en-US" dirty="0" smtClean="0">
              <a:solidFill>
                <a:sysClr val="windowText" lastClr="000000"/>
              </a:solidFill>
            </a:rPr>
            <a:t>New York State: 4.6%</a:t>
          </a:r>
          <a:endParaRPr lang="en-US" dirty="0">
            <a:solidFill>
              <a:sysClr val="windowText" lastClr="000000"/>
            </a:solidFill>
          </a:endParaRPr>
        </a:p>
      </dgm:t>
    </dgm:pt>
    <dgm:pt modelId="{041C7328-A16A-4CD3-AC2F-2EA989EF43E6}" type="parTrans" cxnId="{1FB401CE-2FE8-4628-A757-9A521C32ACE8}">
      <dgm:prSet/>
      <dgm:spPr/>
      <dgm:t>
        <a:bodyPr/>
        <a:lstStyle/>
        <a:p>
          <a:endParaRPr lang="en-US"/>
        </a:p>
      </dgm:t>
    </dgm:pt>
    <dgm:pt modelId="{13E83E2B-AEF2-4753-8958-2D5D1E9413A0}" type="sibTrans" cxnId="{1FB401CE-2FE8-4628-A757-9A521C32ACE8}">
      <dgm:prSet/>
      <dgm:spPr/>
      <dgm:t>
        <a:bodyPr/>
        <a:lstStyle/>
        <a:p>
          <a:endParaRPr lang="en-US"/>
        </a:p>
      </dgm:t>
    </dgm:pt>
    <dgm:pt modelId="{F194C9EC-BEDB-4CD5-B199-B25DDC505D18}">
      <dgm:prSet phldrT="[Text]"/>
      <dgm:spPr>
        <a:solidFill>
          <a:srgbClr val="FF5050"/>
        </a:solidFill>
      </dgm:spPr>
      <dgm:t>
        <a:bodyPr/>
        <a:lstStyle/>
        <a:p>
          <a:pPr marL="228600" indent="0"/>
          <a:endParaRPr lang="en-US" dirty="0">
            <a:solidFill>
              <a:sysClr val="windowText" lastClr="000000"/>
            </a:solidFill>
          </a:endParaRPr>
        </a:p>
      </dgm:t>
    </dgm:pt>
    <dgm:pt modelId="{6ED09F47-E316-4E66-8F5F-57E6DF7B8110}" type="parTrans" cxnId="{A6FCE090-6B69-4669-B677-C291531EAE0E}">
      <dgm:prSet/>
      <dgm:spPr/>
      <dgm:t>
        <a:bodyPr/>
        <a:lstStyle/>
        <a:p>
          <a:endParaRPr lang="en-US"/>
        </a:p>
      </dgm:t>
    </dgm:pt>
    <dgm:pt modelId="{E3CE3AEE-EEB6-4288-AA9C-FD3C00DE4EF5}" type="sibTrans" cxnId="{A6FCE090-6B69-4669-B677-C291531EAE0E}">
      <dgm:prSet/>
      <dgm:spPr/>
      <dgm:t>
        <a:bodyPr/>
        <a:lstStyle/>
        <a:p>
          <a:endParaRPr lang="en-US"/>
        </a:p>
      </dgm:t>
    </dgm:pt>
    <dgm:pt modelId="{17416F82-49AB-42A8-ADB3-9F90BD92C3BC}" type="pres">
      <dgm:prSet presAssocID="{BDE56E8C-D5A0-47AB-A984-E2A9D3F246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750B96-0DD8-41CA-A3CF-67641D6E23B8}" type="pres">
      <dgm:prSet presAssocID="{BDE56E8C-D5A0-47AB-A984-E2A9D3F24679}" presName="fgShape" presStyleLbl="fgShp" presStyleIdx="0" presStyleCnt="1" custScaleY="126365"/>
      <dgm:spPr>
        <a:solidFill>
          <a:srgbClr val="582C83"/>
        </a:solidFill>
      </dgm:spPr>
    </dgm:pt>
    <dgm:pt modelId="{7F83EA03-95C5-4392-9440-50E1DDC76F75}" type="pres">
      <dgm:prSet presAssocID="{BDE56E8C-D5A0-47AB-A984-E2A9D3F24679}" presName="linComp" presStyleCnt="0"/>
      <dgm:spPr/>
    </dgm:pt>
    <dgm:pt modelId="{CAB27788-BBAE-4845-B00C-557B87DD4205}" type="pres">
      <dgm:prSet presAssocID="{3627E242-35C5-450A-935F-F087ECD27EC3}" presName="compNode" presStyleCnt="0"/>
      <dgm:spPr/>
    </dgm:pt>
    <dgm:pt modelId="{8FFE1D59-128A-402D-91F7-B4A7C2B700E6}" type="pres">
      <dgm:prSet presAssocID="{3627E242-35C5-450A-935F-F087ECD27EC3}" presName="bkgdShape" presStyleLbl="node1" presStyleIdx="0" presStyleCnt="5"/>
      <dgm:spPr/>
      <dgm:t>
        <a:bodyPr/>
        <a:lstStyle/>
        <a:p>
          <a:endParaRPr lang="en-US"/>
        </a:p>
      </dgm:t>
    </dgm:pt>
    <dgm:pt modelId="{982604EA-9AE6-4F91-B071-1785BFFB398A}" type="pres">
      <dgm:prSet presAssocID="{3627E242-35C5-450A-935F-F087ECD27EC3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C9134C-BADC-43AC-B054-B88C848984DF}" type="pres">
      <dgm:prSet presAssocID="{3627E242-35C5-450A-935F-F087ECD27EC3}" presName="invisiNode" presStyleLbl="node1" presStyleIdx="0" presStyleCnt="5"/>
      <dgm:spPr/>
    </dgm:pt>
    <dgm:pt modelId="{3D6E444F-C9F5-4C80-9394-88EFF9464D1C}" type="pres">
      <dgm:prSet presAssocID="{3627E242-35C5-450A-935F-F087ECD27EC3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</dgm:spPr>
      <dgm:t>
        <a:bodyPr/>
        <a:lstStyle/>
        <a:p>
          <a:endParaRPr lang="en-US"/>
        </a:p>
      </dgm:t>
    </dgm:pt>
    <dgm:pt modelId="{54BC6AD5-E8EA-4F43-817A-281FED8AE22D}" type="pres">
      <dgm:prSet presAssocID="{99EBFD49-1FF4-4C82-B746-7880625CAE5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AC7A751-DC52-42CF-BC09-623DF441EA68}" type="pres">
      <dgm:prSet presAssocID="{16CDE49F-E5D9-4E5B-B16D-8E8ECF008259}" presName="compNode" presStyleCnt="0"/>
      <dgm:spPr/>
    </dgm:pt>
    <dgm:pt modelId="{C0D1D073-68CC-4912-A578-3FC7F518CA63}" type="pres">
      <dgm:prSet presAssocID="{16CDE49F-E5D9-4E5B-B16D-8E8ECF008259}" presName="bkgdShape" presStyleLbl="node1" presStyleIdx="1" presStyleCnt="5"/>
      <dgm:spPr/>
      <dgm:t>
        <a:bodyPr/>
        <a:lstStyle/>
        <a:p>
          <a:endParaRPr lang="en-US"/>
        </a:p>
      </dgm:t>
    </dgm:pt>
    <dgm:pt modelId="{E9DA9525-8297-4CDA-8E3F-9157ADFC854F}" type="pres">
      <dgm:prSet presAssocID="{16CDE49F-E5D9-4E5B-B16D-8E8ECF008259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A968C0-128B-4DF5-BBFD-45DBEF1A761A}" type="pres">
      <dgm:prSet presAssocID="{16CDE49F-E5D9-4E5B-B16D-8E8ECF008259}" presName="invisiNode" presStyleLbl="node1" presStyleIdx="1" presStyleCnt="5"/>
      <dgm:spPr/>
    </dgm:pt>
    <dgm:pt modelId="{73518AAE-130D-459C-86A3-7CE6803DC67B}" type="pres">
      <dgm:prSet presAssocID="{16CDE49F-E5D9-4E5B-B16D-8E8ECF008259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  <dgm:pt modelId="{9DC77F8C-3435-4F6B-8D5B-265B6B125297}" type="pres">
      <dgm:prSet presAssocID="{17795FCC-6F1D-403B-A73C-6FC9159C785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00BCF11-B5C8-40E8-86A2-D33F2952B3D6}" type="pres">
      <dgm:prSet presAssocID="{6F66FB22-C0E2-48E6-9525-6A9537A738EE}" presName="compNode" presStyleCnt="0"/>
      <dgm:spPr/>
    </dgm:pt>
    <dgm:pt modelId="{67C92281-FA65-41B1-ADF5-733F352E52DE}" type="pres">
      <dgm:prSet presAssocID="{6F66FB22-C0E2-48E6-9525-6A9537A738EE}" presName="bkgdShape" presStyleLbl="node1" presStyleIdx="2" presStyleCnt="5" custLinFactNeighborX="0" custLinFactNeighborY="1406"/>
      <dgm:spPr/>
      <dgm:t>
        <a:bodyPr/>
        <a:lstStyle/>
        <a:p>
          <a:endParaRPr lang="en-US"/>
        </a:p>
      </dgm:t>
    </dgm:pt>
    <dgm:pt modelId="{B66C69E0-48E8-452D-9B88-BC745E330B14}" type="pres">
      <dgm:prSet presAssocID="{6F66FB22-C0E2-48E6-9525-6A9537A738EE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F6A82-E715-49FA-B591-E5C25C136833}" type="pres">
      <dgm:prSet presAssocID="{6F66FB22-C0E2-48E6-9525-6A9537A738EE}" presName="invisiNode" presStyleLbl="node1" presStyleIdx="2" presStyleCnt="5"/>
      <dgm:spPr/>
    </dgm:pt>
    <dgm:pt modelId="{28B6A10C-B2EE-4180-AFBF-69866AE7F6D2}" type="pres">
      <dgm:prSet presAssocID="{6F66FB22-C0E2-48E6-9525-6A9537A738EE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</dgm:spPr>
      <dgm:t>
        <a:bodyPr/>
        <a:lstStyle/>
        <a:p>
          <a:endParaRPr lang="en-US"/>
        </a:p>
      </dgm:t>
    </dgm:pt>
    <dgm:pt modelId="{F73D682A-8F83-4842-8589-76B483F595AA}" type="pres">
      <dgm:prSet presAssocID="{9722D7D4-69A0-4E16-B3CD-9D61BC79802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FC23229-1162-4A17-9629-04948CF10419}" type="pres">
      <dgm:prSet presAssocID="{4E02444C-4742-41B4-9FD5-A52EE7726446}" presName="compNode" presStyleCnt="0"/>
      <dgm:spPr/>
    </dgm:pt>
    <dgm:pt modelId="{3C3F13E6-E407-4657-AB1A-FFD19141E871}" type="pres">
      <dgm:prSet presAssocID="{4E02444C-4742-41B4-9FD5-A52EE7726446}" presName="bkgdShape" presStyleLbl="node1" presStyleIdx="3" presStyleCnt="5"/>
      <dgm:spPr/>
      <dgm:t>
        <a:bodyPr/>
        <a:lstStyle/>
        <a:p>
          <a:endParaRPr lang="en-US"/>
        </a:p>
      </dgm:t>
    </dgm:pt>
    <dgm:pt modelId="{D625E70F-B257-4019-8898-FADF5826591C}" type="pres">
      <dgm:prSet presAssocID="{4E02444C-4742-41B4-9FD5-A52EE7726446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259C09-7553-4DC6-ABFC-8C8BAEC206C2}" type="pres">
      <dgm:prSet presAssocID="{4E02444C-4742-41B4-9FD5-A52EE7726446}" presName="invisiNode" presStyleLbl="node1" presStyleIdx="3" presStyleCnt="5"/>
      <dgm:spPr/>
    </dgm:pt>
    <dgm:pt modelId="{9246B223-AB4B-4D04-A6E2-2D6BB2EF91D5}" type="pres">
      <dgm:prSet presAssocID="{4E02444C-4742-41B4-9FD5-A52EE7726446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71CEF3ED-02E1-4E7C-A5F5-9820D9B85680}" type="pres">
      <dgm:prSet presAssocID="{015CB94A-EACF-4FAC-8092-47D8AD1A8BA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30A7237-D09B-4A6A-90D6-7EE8A2DD8649}" type="pres">
      <dgm:prSet presAssocID="{41689F2A-83E9-4184-8A3E-28F82DD9B686}" presName="compNode" presStyleCnt="0"/>
      <dgm:spPr/>
    </dgm:pt>
    <dgm:pt modelId="{A46DD9E4-FE1A-48E8-B138-759B1236A523}" type="pres">
      <dgm:prSet presAssocID="{41689F2A-83E9-4184-8A3E-28F82DD9B686}" presName="bkgdShape" presStyleLbl="node1" presStyleIdx="4" presStyleCnt="5"/>
      <dgm:spPr/>
      <dgm:t>
        <a:bodyPr/>
        <a:lstStyle/>
        <a:p>
          <a:endParaRPr lang="en-US"/>
        </a:p>
      </dgm:t>
    </dgm:pt>
    <dgm:pt modelId="{360800B5-CE1F-4C52-9F52-0735875100BC}" type="pres">
      <dgm:prSet presAssocID="{41689F2A-83E9-4184-8A3E-28F82DD9B686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7895B-7C2D-4FF7-99EA-48756D8C4C1E}" type="pres">
      <dgm:prSet presAssocID="{41689F2A-83E9-4184-8A3E-28F82DD9B686}" presName="invisiNode" presStyleLbl="node1" presStyleIdx="4" presStyleCnt="5"/>
      <dgm:spPr/>
    </dgm:pt>
    <dgm:pt modelId="{BC13F8C7-45C8-4F89-9548-D889A29B8258}" type="pres">
      <dgm:prSet presAssocID="{41689F2A-83E9-4184-8A3E-28F82DD9B686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/>
        </a:p>
      </dgm:t>
    </dgm:pt>
  </dgm:ptLst>
  <dgm:cxnLst>
    <dgm:cxn modelId="{A6FCE090-6B69-4669-B677-C291531EAE0E}" srcId="{3627E242-35C5-450A-935F-F087ECD27EC3}" destId="{F194C9EC-BEDB-4CD5-B199-B25DDC505D18}" srcOrd="1" destOrd="0" parTransId="{6ED09F47-E316-4E66-8F5F-57E6DF7B8110}" sibTransId="{E3CE3AEE-EEB6-4288-AA9C-FD3C00DE4EF5}"/>
    <dgm:cxn modelId="{7AB30FD9-12C6-4CE5-8981-206A5ECB3585}" srcId="{BDE56E8C-D5A0-47AB-A984-E2A9D3F24679}" destId="{6F66FB22-C0E2-48E6-9525-6A9537A738EE}" srcOrd="2" destOrd="0" parTransId="{A1AC2DD7-B764-4BEB-8AC4-8E4A8FA1A8CA}" sibTransId="{9722D7D4-69A0-4E16-B3CD-9D61BC79802A}"/>
    <dgm:cxn modelId="{9D8A4741-4C0B-49E1-B7E3-B1182F6B6647}" type="presOf" srcId="{3627E242-35C5-450A-935F-F087ECD27EC3}" destId="{982604EA-9AE6-4F91-B071-1785BFFB398A}" srcOrd="1" destOrd="0" presId="urn:microsoft.com/office/officeart/2005/8/layout/hList7"/>
    <dgm:cxn modelId="{84054375-863A-4524-91C7-CCFBF120C913}" type="presOf" srcId="{BDE56E8C-D5A0-47AB-A984-E2A9D3F24679}" destId="{17416F82-49AB-42A8-ADB3-9F90BD92C3BC}" srcOrd="0" destOrd="0" presId="urn:microsoft.com/office/officeart/2005/8/layout/hList7"/>
    <dgm:cxn modelId="{A046E819-0382-4D71-BBEC-153A81780B08}" type="presOf" srcId="{99EBFD49-1FF4-4C82-B746-7880625CAE5E}" destId="{54BC6AD5-E8EA-4F43-817A-281FED8AE22D}" srcOrd="0" destOrd="0" presId="urn:microsoft.com/office/officeart/2005/8/layout/hList7"/>
    <dgm:cxn modelId="{AE6B2F77-1F75-4692-AE5C-A6A044706010}" type="presOf" srcId="{51702B9D-AD5F-41C6-8E40-0FA742EEB4CC}" destId="{D625E70F-B257-4019-8898-FADF5826591C}" srcOrd="1" destOrd="2" presId="urn:microsoft.com/office/officeart/2005/8/layout/hList7"/>
    <dgm:cxn modelId="{94777D91-14F7-4C37-B1E6-3D0C27373306}" type="presOf" srcId="{AEB92F50-D573-49AD-9E94-27BF024362D0}" destId="{C0D1D073-68CC-4912-A578-3FC7F518CA63}" srcOrd="0" destOrd="2" presId="urn:microsoft.com/office/officeart/2005/8/layout/hList7"/>
    <dgm:cxn modelId="{6A5251CE-4A69-4A29-8F52-4161D76EFD57}" type="presOf" srcId="{5F8CEFCB-CD13-4435-898D-2E3A46370C2F}" destId="{C0D1D073-68CC-4912-A578-3FC7F518CA63}" srcOrd="0" destOrd="1" presId="urn:microsoft.com/office/officeart/2005/8/layout/hList7"/>
    <dgm:cxn modelId="{10A49D87-5CF1-4C89-BBF9-4AADB86EFB56}" srcId="{BDE56E8C-D5A0-47AB-A984-E2A9D3F24679}" destId="{3627E242-35C5-450A-935F-F087ECD27EC3}" srcOrd="0" destOrd="0" parTransId="{E328C07F-5F4D-4358-86E5-0B5F28C4ED5F}" sibTransId="{99EBFD49-1FF4-4C82-B746-7880625CAE5E}"/>
    <dgm:cxn modelId="{E43FDC34-AA38-41F0-A6C5-DD9BC99970B3}" srcId="{4E02444C-4742-41B4-9FD5-A52EE7726446}" destId="{1B48D1EB-88CC-4D7C-BB51-0269FF66F666}" srcOrd="0" destOrd="0" parTransId="{0BAE7885-FA62-4D68-BF40-C5DD35477B95}" sibTransId="{286D9186-4A20-4353-98E4-17E636E2F2A7}"/>
    <dgm:cxn modelId="{BE111B84-0DAA-4EEA-A2FA-CC8EAFE4E450}" srcId="{41689F2A-83E9-4184-8A3E-28F82DD9B686}" destId="{72A4DD91-11D5-4781-834D-7FC45DC95078}" srcOrd="1" destOrd="0" parTransId="{0DC80852-5EE1-4888-906F-D0D3ACA331EA}" sibTransId="{126E891B-1536-4189-A6D1-B4A9516238CE}"/>
    <dgm:cxn modelId="{93418B47-B929-4769-B47C-64880817AEE0}" srcId="{BDE56E8C-D5A0-47AB-A984-E2A9D3F24679}" destId="{41689F2A-83E9-4184-8A3E-28F82DD9B686}" srcOrd="4" destOrd="0" parTransId="{58F62FBE-01E3-4ECB-9E15-BC8BA0E6C02D}" sibTransId="{0F1099CA-3876-4B03-B88F-996FD5AE4831}"/>
    <dgm:cxn modelId="{236E2273-D082-42EF-8899-82ADF3393611}" type="presOf" srcId="{41689F2A-83E9-4184-8A3E-28F82DD9B686}" destId="{360800B5-CE1F-4C52-9F52-0735875100BC}" srcOrd="1" destOrd="0" presId="urn:microsoft.com/office/officeart/2005/8/layout/hList7"/>
    <dgm:cxn modelId="{E7E63C69-A5A3-41A6-A642-CF0A32D87C93}" type="presOf" srcId="{6F66FB22-C0E2-48E6-9525-6A9537A738EE}" destId="{67C92281-FA65-41B1-ADF5-733F352E52DE}" srcOrd="0" destOrd="0" presId="urn:microsoft.com/office/officeart/2005/8/layout/hList7"/>
    <dgm:cxn modelId="{BBBEF136-BA88-4737-910C-BD85B240409F}" srcId="{64ACCBA2-1AF0-4C5C-9B26-B20F6F38DE1F}" destId="{477832B4-B7C7-4937-A7F1-A037C104BD4A}" srcOrd="0" destOrd="0" parTransId="{F135A063-F0A2-4147-AAA5-7588C2DE1839}" sibTransId="{2035F8CA-8245-4825-B6B6-0E32C00869AC}"/>
    <dgm:cxn modelId="{1AB368C5-39DA-4482-A8CA-130C080A7C30}" type="presOf" srcId="{477832B4-B7C7-4937-A7F1-A037C104BD4A}" destId="{982604EA-9AE6-4F91-B071-1785BFFB398A}" srcOrd="1" destOrd="2" presId="urn:microsoft.com/office/officeart/2005/8/layout/hList7"/>
    <dgm:cxn modelId="{6284FF59-ECFA-4621-AF0C-3E68F3F024E4}" type="presOf" srcId="{41689F2A-83E9-4184-8A3E-28F82DD9B686}" destId="{A46DD9E4-FE1A-48E8-B138-759B1236A523}" srcOrd="0" destOrd="0" presId="urn:microsoft.com/office/officeart/2005/8/layout/hList7"/>
    <dgm:cxn modelId="{772A55B7-45D4-4731-969A-461C32B81159}" type="presOf" srcId="{17795FCC-6F1D-403B-A73C-6FC9159C7854}" destId="{9DC77F8C-3435-4F6B-8D5B-265B6B125297}" srcOrd="0" destOrd="0" presId="urn:microsoft.com/office/officeart/2005/8/layout/hList7"/>
    <dgm:cxn modelId="{C4C4E25C-896C-4127-92CF-EDFD9B35B1DD}" type="presOf" srcId="{51702B9D-AD5F-41C6-8E40-0FA742EEB4CC}" destId="{3C3F13E6-E407-4657-AB1A-FFD19141E871}" srcOrd="0" destOrd="2" presId="urn:microsoft.com/office/officeart/2005/8/layout/hList7"/>
    <dgm:cxn modelId="{0281DDE7-2F32-4443-A39F-9F487C202FF8}" type="presOf" srcId="{015CB94A-EACF-4FAC-8092-47D8AD1A8BAA}" destId="{71CEF3ED-02E1-4E7C-A5F5-9820D9B85680}" srcOrd="0" destOrd="0" presId="urn:microsoft.com/office/officeart/2005/8/layout/hList7"/>
    <dgm:cxn modelId="{8AB62D48-8D8C-4D61-91F5-DAE2714DE6B4}" type="presOf" srcId="{16CDE49F-E5D9-4E5B-B16D-8E8ECF008259}" destId="{C0D1D073-68CC-4912-A578-3FC7F518CA63}" srcOrd="0" destOrd="0" presId="urn:microsoft.com/office/officeart/2005/8/layout/hList7"/>
    <dgm:cxn modelId="{1FB401CE-2FE8-4628-A757-9A521C32ACE8}" srcId="{64ACCBA2-1AF0-4C5C-9B26-B20F6F38DE1F}" destId="{1C56FA3A-DCA6-4FD9-9A97-46CC6D06BDAB}" srcOrd="2" destOrd="0" parTransId="{041C7328-A16A-4CD3-AC2F-2EA989EF43E6}" sibTransId="{13E83E2B-AEF2-4753-8958-2D5D1E9413A0}"/>
    <dgm:cxn modelId="{E0EFB4B0-5DC3-4C70-AD38-E860A8CF6D8A}" type="presOf" srcId="{64ACCBA2-1AF0-4C5C-9B26-B20F6F38DE1F}" destId="{8FFE1D59-128A-402D-91F7-B4A7C2B700E6}" srcOrd="0" destOrd="1" presId="urn:microsoft.com/office/officeart/2005/8/layout/hList7"/>
    <dgm:cxn modelId="{363F076B-51F0-4F7F-A295-7E358B4551C5}" srcId="{4E02444C-4742-41B4-9FD5-A52EE7726446}" destId="{51702B9D-AD5F-41C6-8E40-0FA742EEB4CC}" srcOrd="1" destOrd="0" parTransId="{516FED57-032B-4B21-9034-668510136471}" sibTransId="{F7A7AA47-2CBB-4285-BA17-58E26DD7367B}"/>
    <dgm:cxn modelId="{E9312B07-F725-4088-9A2A-3142D5AEA80D}" type="presOf" srcId="{B1F36F9F-3864-4E1D-B145-B16C8BEC47C9}" destId="{B66C69E0-48E8-452D-9B88-BC745E330B14}" srcOrd="1" destOrd="1" presId="urn:microsoft.com/office/officeart/2005/8/layout/hList7"/>
    <dgm:cxn modelId="{E85FD382-D555-426F-AB58-4361A8FD6DD8}" type="presOf" srcId="{4E02444C-4742-41B4-9FD5-A52EE7726446}" destId="{D625E70F-B257-4019-8898-FADF5826591C}" srcOrd="1" destOrd="0" presId="urn:microsoft.com/office/officeart/2005/8/layout/hList7"/>
    <dgm:cxn modelId="{CBD41C0C-974E-4D16-809A-AE4ACA971852}" type="presOf" srcId="{4E02444C-4742-41B4-9FD5-A52EE7726446}" destId="{3C3F13E6-E407-4657-AB1A-FFD19141E871}" srcOrd="0" destOrd="0" presId="urn:microsoft.com/office/officeart/2005/8/layout/hList7"/>
    <dgm:cxn modelId="{BA5631E0-E1E8-481E-A816-37A0C74B87A4}" type="presOf" srcId="{1B48D1EB-88CC-4D7C-BB51-0269FF66F666}" destId="{D625E70F-B257-4019-8898-FADF5826591C}" srcOrd="1" destOrd="1" presId="urn:microsoft.com/office/officeart/2005/8/layout/hList7"/>
    <dgm:cxn modelId="{99EEC2C9-006D-4303-8B0E-5BC421BFD4B4}" srcId="{16CDE49F-E5D9-4E5B-B16D-8E8ECF008259}" destId="{AEB92F50-D573-49AD-9E94-27BF024362D0}" srcOrd="1" destOrd="0" parTransId="{E9C97DF3-CAC1-49CD-AADB-6C76A87EC5E8}" sibTransId="{FB5232E3-4DE6-4ACA-9CC3-4C600CCDA56A}"/>
    <dgm:cxn modelId="{ACD29D80-273A-47D4-95CF-474AEAF7FA88}" type="presOf" srcId="{9722D7D4-69A0-4E16-B3CD-9D61BC79802A}" destId="{F73D682A-8F83-4842-8589-76B483F595AA}" srcOrd="0" destOrd="0" presId="urn:microsoft.com/office/officeart/2005/8/layout/hList7"/>
    <dgm:cxn modelId="{7BE8D473-A09B-4917-AD7B-11A451A02697}" srcId="{6F66FB22-C0E2-48E6-9525-6A9537A738EE}" destId="{B1F36F9F-3864-4E1D-B145-B16C8BEC47C9}" srcOrd="0" destOrd="0" parTransId="{51E7C796-61D0-404B-8DC6-CC2EF5DD0E14}" sibTransId="{A5D3D5E1-D2EC-4614-AD30-B0A91252B9D7}"/>
    <dgm:cxn modelId="{E96652DB-0252-46C0-ABEF-931E664EA940}" type="presOf" srcId="{64ACCBA2-1AF0-4C5C-9B26-B20F6F38DE1F}" destId="{982604EA-9AE6-4F91-B071-1785BFFB398A}" srcOrd="1" destOrd="1" presId="urn:microsoft.com/office/officeart/2005/8/layout/hList7"/>
    <dgm:cxn modelId="{DAFD3E49-AC35-431C-87EA-B30E853509BD}" type="presOf" srcId="{72A4DD91-11D5-4781-834D-7FC45DC95078}" destId="{360800B5-CE1F-4C52-9F52-0735875100BC}" srcOrd="1" destOrd="2" presId="urn:microsoft.com/office/officeart/2005/8/layout/hList7"/>
    <dgm:cxn modelId="{52CCC960-7D0A-4119-BA87-D6682AB56297}" type="presOf" srcId="{6F66FB22-C0E2-48E6-9525-6A9537A738EE}" destId="{B66C69E0-48E8-452D-9B88-BC745E330B14}" srcOrd="1" destOrd="0" presId="urn:microsoft.com/office/officeart/2005/8/layout/hList7"/>
    <dgm:cxn modelId="{EF600917-B943-44FB-A070-20C6C7C69F59}" type="presOf" srcId="{AEB92F50-D573-49AD-9E94-27BF024362D0}" destId="{E9DA9525-8297-4CDA-8E3F-9157ADFC854F}" srcOrd="1" destOrd="2" presId="urn:microsoft.com/office/officeart/2005/8/layout/hList7"/>
    <dgm:cxn modelId="{666C6B87-F6A5-4487-9CFA-F2E35C74ACC5}" type="presOf" srcId="{C9651AB4-B4F1-4B72-86E7-6A9429A52D82}" destId="{A46DD9E4-FE1A-48E8-B138-759B1236A523}" srcOrd="0" destOrd="1" presId="urn:microsoft.com/office/officeart/2005/8/layout/hList7"/>
    <dgm:cxn modelId="{8C7FDDB2-9BA4-48EB-B7F1-AAA5EE68BEDC}" type="presOf" srcId="{3627E242-35C5-450A-935F-F087ECD27EC3}" destId="{8FFE1D59-128A-402D-91F7-B4A7C2B700E6}" srcOrd="0" destOrd="0" presId="urn:microsoft.com/office/officeart/2005/8/layout/hList7"/>
    <dgm:cxn modelId="{7557B1C8-C7D2-4CAF-B1A4-847E4F39505F}" type="presOf" srcId="{6B5E25FF-45D1-4BFD-8F0C-F010FBFB78D2}" destId="{982604EA-9AE6-4F91-B071-1785BFFB398A}" srcOrd="1" destOrd="3" presId="urn:microsoft.com/office/officeart/2005/8/layout/hList7"/>
    <dgm:cxn modelId="{1FA4E0FE-A468-4986-AF7D-CE34E1C5ADBF}" type="presOf" srcId="{F194C9EC-BEDB-4CD5-B199-B25DDC505D18}" destId="{8FFE1D59-128A-402D-91F7-B4A7C2B700E6}" srcOrd="0" destOrd="5" presId="urn:microsoft.com/office/officeart/2005/8/layout/hList7"/>
    <dgm:cxn modelId="{417E90F5-AF37-4CC0-81CF-3FA4388DDD52}" type="presOf" srcId="{1C56FA3A-DCA6-4FD9-9A97-46CC6D06BDAB}" destId="{982604EA-9AE6-4F91-B071-1785BFFB398A}" srcOrd="1" destOrd="4" presId="urn:microsoft.com/office/officeart/2005/8/layout/hList7"/>
    <dgm:cxn modelId="{AA6C34D3-B4E5-47BC-AFFA-0E3DC64BD301}" type="presOf" srcId="{5F8CEFCB-CD13-4435-898D-2E3A46370C2F}" destId="{E9DA9525-8297-4CDA-8E3F-9157ADFC854F}" srcOrd="1" destOrd="1" presId="urn:microsoft.com/office/officeart/2005/8/layout/hList7"/>
    <dgm:cxn modelId="{E211F459-55D7-4B36-9E69-D5BF9A98B46E}" type="presOf" srcId="{6B5E25FF-45D1-4BFD-8F0C-F010FBFB78D2}" destId="{8FFE1D59-128A-402D-91F7-B4A7C2B700E6}" srcOrd="0" destOrd="3" presId="urn:microsoft.com/office/officeart/2005/8/layout/hList7"/>
    <dgm:cxn modelId="{0686302A-DDD2-46CF-8657-A50FAAAB6491}" srcId="{BDE56E8C-D5A0-47AB-A984-E2A9D3F24679}" destId="{4E02444C-4742-41B4-9FD5-A52EE7726446}" srcOrd="3" destOrd="0" parTransId="{A6648A2E-4B72-4AA5-ABAB-240D4AC7D754}" sibTransId="{015CB94A-EACF-4FAC-8092-47D8AD1A8BAA}"/>
    <dgm:cxn modelId="{32C9E187-5F48-4199-9CE7-43930F774D70}" type="presOf" srcId="{72A4DD91-11D5-4781-834D-7FC45DC95078}" destId="{A46DD9E4-FE1A-48E8-B138-759B1236A523}" srcOrd="0" destOrd="2" presId="urn:microsoft.com/office/officeart/2005/8/layout/hList7"/>
    <dgm:cxn modelId="{903830A7-9526-4D31-B934-6570B70FD873}" type="presOf" srcId="{C9651AB4-B4F1-4B72-86E7-6A9429A52D82}" destId="{360800B5-CE1F-4C52-9F52-0735875100BC}" srcOrd="1" destOrd="1" presId="urn:microsoft.com/office/officeart/2005/8/layout/hList7"/>
    <dgm:cxn modelId="{6F53E6A9-C03F-400F-9365-E59D017688E8}" type="presOf" srcId="{16CDE49F-E5D9-4E5B-B16D-8E8ECF008259}" destId="{E9DA9525-8297-4CDA-8E3F-9157ADFC854F}" srcOrd="1" destOrd="0" presId="urn:microsoft.com/office/officeart/2005/8/layout/hList7"/>
    <dgm:cxn modelId="{149F6E13-BEC8-4E8F-B64D-76F817CA7368}" srcId="{BDE56E8C-D5A0-47AB-A984-E2A9D3F24679}" destId="{16CDE49F-E5D9-4E5B-B16D-8E8ECF008259}" srcOrd="1" destOrd="0" parTransId="{226D95F6-76D9-406E-97EA-DAD641417830}" sibTransId="{17795FCC-6F1D-403B-A73C-6FC9159C7854}"/>
    <dgm:cxn modelId="{D6ABA0D2-4D0A-4A1C-A360-FB07503E811A}" srcId="{16CDE49F-E5D9-4E5B-B16D-8E8ECF008259}" destId="{5F8CEFCB-CD13-4435-898D-2E3A46370C2F}" srcOrd="0" destOrd="0" parTransId="{D7F0A28B-1B9E-4215-9C08-422874D8864A}" sibTransId="{54180212-638A-4651-AC70-6C64166A9CAD}"/>
    <dgm:cxn modelId="{122C3A23-0D13-4281-9385-8DD9ABB4944F}" type="presOf" srcId="{1B48D1EB-88CC-4D7C-BB51-0269FF66F666}" destId="{3C3F13E6-E407-4657-AB1A-FFD19141E871}" srcOrd="0" destOrd="1" presId="urn:microsoft.com/office/officeart/2005/8/layout/hList7"/>
    <dgm:cxn modelId="{871F3A3A-F7B6-4959-9918-D42FBE00E42D}" type="presOf" srcId="{B1F36F9F-3864-4E1D-B145-B16C8BEC47C9}" destId="{67C92281-FA65-41B1-ADF5-733F352E52DE}" srcOrd="0" destOrd="1" presId="urn:microsoft.com/office/officeart/2005/8/layout/hList7"/>
    <dgm:cxn modelId="{484FA790-263A-42A6-9C06-6980998579FB}" srcId="{41689F2A-83E9-4184-8A3E-28F82DD9B686}" destId="{C9651AB4-B4F1-4B72-86E7-6A9429A52D82}" srcOrd="0" destOrd="0" parTransId="{EB7931A0-D4B1-4CE8-985F-3FE3C2ADDC2E}" sibTransId="{4691354E-2AF2-4E3F-A556-648ED8F9DBAA}"/>
    <dgm:cxn modelId="{CE655411-71DB-4D6E-8659-5C54316877D4}" srcId="{3627E242-35C5-450A-935F-F087ECD27EC3}" destId="{64ACCBA2-1AF0-4C5C-9B26-B20F6F38DE1F}" srcOrd="0" destOrd="0" parTransId="{5E29DF21-AA3A-40E9-AA58-5754782EBA57}" sibTransId="{FFB340E7-1CE3-4B34-B2E3-842CFF0A4984}"/>
    <dgm:cxn modelId="{EC485ED8-04DE-425C-A915-CE308B6837A7}" srcId="{64ACCBA2-1AF0-4C5C-9B26-B20F6F38DE1F}" destId="{6B5E25FF-45D1-4BFD-8F0C-F010FBFB78D2}" srcOrd="1" destOrd="0" parTransId="{75FC5F46-76A9-4FC6-A7C5-9EEEC3248215}" sibTransId="{1E486DC1-08CF-438E-9316-34949FD575E4}"/>
    <dgm:cxn modelId="{C9775361-47F1-4E4B-9DDA-6A1F62D2C762}" type="presOf" srcId="{1C56FA3A-DCA6-4FD9-9A97-46CC6D06BDAB}" destId="{8FFE1D59-128A-402D-91F7-B4A7C2B700E6}" srcOrd="0" destOrd="4" presId="urn:microsoft.com/office/officeart/2005/8/layout/hList7"/>
    <dgm:cxn modelId="{76B6EEAA-0BF1-4CD8-A7BF-2D0E2732258B}" type="presOf" srcId="{F194C9EC-BEDB-4CD5-B199-B25DDC505D18}" destId="{982604EA-9AE6-4F91-B071-1785BFFB398A}" srcOrd="1" destOrd="5" presId="urn:microsoft.com/office/officeart/2005/8/layout/hList7"/>
    <dgm:cxn modelId="{264485E2-3B54-468A-86AD-23DC18C30306}" type="presOf" srcId="{477832B4-B7C7-4937-A7F1-A037C104BD4A}" destId="{8FFE1D59-128A-402D-91F7-B4A7C2B700E6}" srcOrd="0" destOrd="2" presId="urn:microsoft.com/office/officeart/2005/8/layout/hList7"/>
    <dgm:cxn modelId="{5AB4FFBB-6AF6-4819-AC81-658BCBCDF2B5}" type="presParOf" srcId="{17416F82-49AB-42A8-ADB3-9F90BD92C3BC}" destId="{E0750B96-0DD8-41CA-A3CF-67641D6E23B8}" srcOrd="0" destOrd="0" presId="urn:microsoft.com/office/officeart/2005/8/layout/hList7"/>
    <dgm:cxn modelId="{A1DDA985-F721-40C8-BD8E-705320E509E6}" type="presParOf" srcId="{17416F82-49AB-42A8-ADB3-9F90BD92C3BC}" destId="{7F83EA03-95C5-4392-9440-50E1DDC76F75}" srcOrd="1" destOrd="0" presId="urn:microsoft.com/office/officeart/2005/8/layout/hList7"/>
    <dgm:cxn modelId="{D612393F-080F-41CF-A24A-A6BE5287B353}" type="presParOf" srcId="{7F83EA03-95C5-4392-9440-50E1DDC76F75}" destId="{CAB27788-BBAE-4845-B00C-557B87DD4205}" srcOrd="0" destOrd="0" presId="urn:microsoft.com/office/officeart/2005/8/layout/hList7"/>
    <dgm:cxn modelId="{C9427758-DCEC-4449-8F06-E012920E0E2C}" type="presParOf" srcId="{CAB27788-BBAE-4845-B00C-557B87DD4205}" destId="{8FFE1D59-128A-402D-91F7-B4A7C2B700E6}" srcOrd="0" destOrd="0" presId="urn:microsoft.com/office/officeart/2005/8/layout/hList7"/>
    <dgm:cxn modelId="{C79BF0CA-28FD-489F-9C87-94A29B50CFA0}" type="presParOf" srcId="{CAB27788-BBAE-4845-B00C-557B87DD4205}" destId="{982604EA-9AE6-4F91-B071-1785BFFB398A}" srcOrd="1" destOrd="0" presId="urn:microsoft.com/office/officeart/2005/8/layout/hList7"/>
    <dgm:cxn modelId="{DE882F5F-992B-4175-A2C2-48FD39F859EA}" type="presParOf" srcId="{CAB27788-BBAE-4845-B00C-557B87DD4205}" destId="{02C9134C-BADC-43AC-B054-B88C848984DF}" srcOrd="2" destOrd="0" presId="urn:microsoft.com/office/officeart/2005/8/layout/hList7"/>
    <dgm:cxn modelId="{5E8B3C88-4277-4E19-BB2D-D84DB6A26B1C}" type="presParOf" srcId="{CAB27788-BBAE-4845-B00C-557B87DD4205}" destId="{3D6E444F-C9F5-4C80-9394-88EFF9464D1C}" srcOrd="3" destOrd="0" presId="urn:microsoft.com/office/officeart/2005/8/layout/hList7"/>
    <dgm:cxn modelId="{090A25B4-C0EC-4E1E-B77F-CCF7B1EB41A8}" type="presParOf" srcId="{7F83EA03-95C5-4392-9440-50E1DDC76F75}" destId="{54BC6AD5-E8EA-4F43-817A-281FED8AE22D}" srcOrd="1" destOrd="0" presId="urn:microsoft.com/office/officeart/2005/8/layout/hList7"/>
    <dgm:cxn modelId="{FF639209-25A8-47D9-B964-C9F0F1955FF1}" type="presParOf" srcId="{7F83EA03-95C5-4392-9440-50E1DDC76F75}" destId="{BAC7A751-DC52-42CF-BC09-623DF441EA68}" srcOrd="2" destOrd="0" presId="urn:microsoft.com/office/officeart/2005/8/layout/hList7"/>
    <dgm:cxn modelId="{232C899A-EBED-43A7-8058-44C451E6DEED}" type="presParOf" srcId="{BAC7A751-DC52-42CF-BC09-623DF441EA68}" destId="{C0D1D073-68CC-4912-A578-3FC7F518CA63}" srcOrd="0" destOrd="0" presId="urn:microsoft.com/office/officeart/2005/8/layout/hList7"/>
    <dgm:cxn modelId="{D6505AEC-C9B8-4828-937C-6C1A13A77139}" type="presParOf" srcId="{BAC7A751-DC52-42CF-BC09-623DF441EA68}" destId="{E9DA9525-8297-4CDA-8E3F-9157ADFC854F}" srcOrd="1" destOrd="0" presId="urn:microsoft.com/office/officeart/2005/8/layout/hList7"/>
    <dgm:cxn modelId="{A0C4CB8F-6A45-45FE-A072-2A43B632486E}" type="presParOf" srcId="{BAC7A751-DC52-42CF-BC09-623DF441EA68}" destId="{4EA968C0-128B-4DF5-BBFD-45DBEF1A761A}" srcOrd="2" destOrd="0" presId="urn:microsoft.com/office/officeart/2005/8/layout/hList7"/>
    <dgm:cxn modelId="{D1620B12-8A3B-4FEA-81EF-F2DD7C25BBF2}" type="presParOf" srcId="{BAC7A751-DC52-42CF-BC09-623DF441EA68}" destId="{73518AAE-130D-459C-86A3-7CE6803DC67B}" srcOrd="3" destOrd="0" presId="urn:microsoft.com/office/officeart/2005/8/layout/hList7"/>
    <dgm:cxn modelId="{FFA40359-8082-4C15-9FF5-E11CEBAB085A}" type="presParOf" srcId="{7F83EA03-95C5-4392-9440-50E1DDC76F75}" destId="{9DC77F8C-3435-4F6B-8D5B-265B6B125297}" srcOrd="3" destOrd="0" presId="urn:microsoft.com/office/officeart/2005/8/layout/hList7"/>
    <dgm:cxn modelId="{838AC126-B5AB-4492-8C32-BECDB485FB24}" type="presParOf" srcId="{7F83EA03-95C5-4392-9440-50E1DDC76F75}" destId="{F00BCF11-B5C8-40E8-86A2-D33F2952B3D6}" srcOrd="4" destOrd="0" presId="urn:microsoft.com/office/officeart/2005/8/layout/hList7"/>
    <dgm:cxn modelId="{E269EBB8-B244-425A-928F-8E29F96BD400}" type="presParOf" srcId="{F00BCF11-B5C8-40E8-86A2-D33F2952B3D6}" destId="{67C92281-FA65-41B1-ADF5-733F352E52DE}" srcOrd="0" destOrd="0" presId="urn:microsoft.com/office/officeart/2005/8/layout/hList7"/>
    <dgm:cxn modelId="{CB413BB9-19DC-4BEF-A42D-CEA325E854F0}" type="presParOf" srcId="{F00BCF11-B5C8-40E8-86A2-D33F2952B3D6}" destId="{B66C69E0-48E8-452D-9B88-BC745E330B14}" srcOrd="1" destOrd="0" presId="urn:microsoft.com/office/officeart/2005/8/layout/hList7"/>
    <dgm:cxn modelId="{327573B4-E03B-45C2-AC7E-C8858F091A99}" type="presParOf" srcId="{F00BCF11-B5C8-40E8-86A2-D33F2952B3D6}" destId="{36AF6A82-E715-49FA-B591-E5C25C136833}" srcOrd="2" destOrd="0" presId="urn:microsoft.com/office/officeart/2005/8/layout/hList7"/>
    <dgm:cxn modelId="{ADA87A35-887A-4895-B9A2-1961368FA64B}" type="presParOf" srcId="{F00BCF11-B5C8-40E8-86A2-D33F2952B3D6}" destId="{28B6A10C-B2EE-4180-AFBF-69866AE7F6D2}" srcOrd="3" destOrd="0" presId="urn:microsoft.com/office/officeart/2005/8/layout/hList7"/>
    <dgm:cxn modelId="{F69AE5F9-B51C-4D7D-B9E5-2F94E5009798}" type="presParOf" srcId="{7F83EA03-95C5-4392-9440-50E1DDC76F75}" destId="{F73D682A-8F83-4842-8589-76B483F595AA}" srcOrd="5" destOrd="0" presId="urn:microsoft.com/office/officeart/2005/8/layout/hList7"/>
    <dgm:cxn modelId="{A662F60A-B388-49C2-87A7-C31A6B70A563}" type="presParOf" srcId="{7F83EA03-95C5-4392-9440-50E1DDC76F75}" destId="{2FC23229-1162-4A17-9629-04948CF10419}" srcOrd="6" destOrd="0" presId="urn:microsoft.com/office/officeart/2005/8/layout/hList7"/>
    <dgm:cxn modelId="{04188BDF-F7C8-4307-90A1-71FC670B2118}" type="presParOf" srcId="{2FC23229-1162-4A17-9629-04948CF10419}" destId="{3C3F13E6-E407-4657-AB1A-FFD19141E871}" srcOrd="0" destOrd="0" presId="urn:microsoft.com/office/officeart/2005/8/layout/hList7"/>
    <dgm:cxn modelId="{070AE3E8-34DE-438A-B5E8-66FE61589750}" type="presParOf" srcId="{2FC23229-1162-4A17-9629-04948CF10419}" destId="{D625E70F-B257-4019-8898-FADF5826591C}" srcOrd="1" destOrd="0" presId="urn:microsoft.com/office/officeart/2005/8/layout/hList7"/>
    <dgm:cxn modelId="{AE6E6356-B3CC-42FE-B760-6BC8278934E3}" type="presParOf" srcId="{2FC23229-1162-4A17-9629-04948CF10419}" destId="{72259C09-7553-4DC6-ABFC-8C8BAEC206C2}" srcOrd="2" destOrd="0" presId="urn:microsoft.com/office/officeart/2005/8/layout/hList7"/>
    <dgm:cxn modelId="{E6A35E0D-5166-4240-B81C-F192EE18139A}" type="presParOf" srcId="{2FC23229-1162-4A17-9629-04948CF10419}" destId="{9246B223-AB4B-4D04-A6E2-2D6BB2EF91D5}" srcOrd="3" destOrd="0" presId="urn:microsoft.com/office/officeart/2005/8/layout/hList7"/>
    <dgm:cxn modelId="{BA6E9F0A-D2E9-402A-B063-94250F62CF0A}" type="presParOf" srcId="{7F83EA03-95C5-4392-9440-50E1DDC76F75}" destId="{71CEF3ED-02E1-4E7C-A5F5-9820D9B85680}" srcOrd="7" destOrd="0" presId="urn:microsoft.com/office/officeart/2005/8/layout/hList7"/>
    <dgm:cxn modelId="{3BB13563-D01F-4884-80CF-1050246715B2}" type="presParOf" srcId="{7F83EA03-95C5-4392-9440-50E1DDC76F75}" destId="{130A7237-D09B-4A6A-90D6-7EE8A2DD8649}" srcOrd="8" destOrd="0" presId="urn:microsoft.com/office/officeart/2005/8/layout/hList7"/>
    <dgm:cxn modelId="{DA966251-AEC4-404C-87EE-F85BD3F6DEB0}" type="presParOf" srcId="{130A7237-D09B-4A6A-90D6-7EE8A2DD8649}" destId="{A46DD9E4-FE1A-48E8-B138-759B1236A523}" srcOrd="0" destOrd="0" presId="urn:microsoft.com/office/officeart/2005/8/layout/hList7"/>
    <dgm:cxn modelId="{C84F3C7D-0D1D-49A1-9415-CB25BDB42B4C}" type="presParOf" srcId="{130A7237-D09B-4A6A-90D6-7EE8A2DD8649}" destId="{360800B5-CE1F-4C52-9F52-0735875100BC}" srcOrd="1" destOrd="0" presId="urn:microsoft.com/office/officeart/2005/8/layout/hList7"/>
    <dgm:cxn modelId="{81497237-B323-4689-B25A-778EAACB6928}" type="presParOf" srcId="{130A7237-D09B-4A6A-90D6-7EE8A2DD8649}" destId="{9187895B-7C2D-4FF7-99EA-48756D8C4C1E}" srcOrd="2" destOrd="0" presId="urn:microsoft.com/office/officeart/2005/8/layout/hList7"/>
    <dgm:cxn modelId="{80545845-29C5-474D-92BA-0BFF16CCE19E}" type="presParOf" srcId="{130A7237-D09B-4A6A-90D6-7EE8A2DD8649}" destId="{BC13F8C7-45C8-4F89-9548-D889A29B825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4129C0-CEEA-4F27-95A5-449350017C4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CAB82AE4-3B9B-4AA8-8DD7-18E913BE6F0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b="1" dirty="0" smtClean="0"/>
            <a:t>Discover</a:t>
          </a:r>
          <a:endParaRPr lang="en-US" sz="1600" b="1" dirty="0"/>
        </a:p>
      </dgm:t>
    </dgm:pt>
    <dgm:pt modelId="{8943DC51-904A-4BFA-979C-5F6CA9F51024}" type="parTrans" cxnId="{5D49B3A9-7783-4676-A4E3-6F5809D0BBD7}">
      <dgm:prSet/>
      <dgm:spPr/>
      <dgm:t>
        <a:bodyPr/>
        <a:lstStyle/>
        <a:p>
          <a:endParaRPr lang="en-US"/>
        </a:p>
      </dgm:t>
    </dgm:pt>
    <dgm:pt modelId="{1D674846-32C8-4D06-8969-74AA31E65AAD}" type="sibTrans" cxnId="{5D49B3A9-7783-4676-A4E3-6F5809D0BBD7}">
      <dgm:prSet/>
      <dgm:spPr/>
      <dgm:t>
        <a:bodyPr/>
        <a:lstStyle/>
        <a:p>
          <a:endParaRPr lang="en-US"/>
        </a:p>
      </dgm:t>
    </dgm:pt>
    <dgm:pt modelId="{CA53F04E-485D-4E51-AB90-308E4F76FBC0}">
      <dgm:prSet phldrT="[Text]" custT="1"/>
      <dgm:spPr/>
      <dgm:t>
        <a:bodyPr/>
        <a:lstStyle/>
        <a:p>
          <a:r>
            <a:rPr lang="en-US" sz="1600" b="1" dirty="0" smtClean="0"/>
            <a:t>Action</a:t>
          </a:r>
          <a:endParaRPr lang="en-US" sz="1600" b="1" dirty="0"/>
        </a:p>
      </dgm:t>
    </dgm:pt>
    <dgm:pt modelId="{5B7EC000-10F0-4341-B49E-020CCA35EEF8}" type="parTrans" cxnId="{3EB604FC-7DAC-4CD1-8D22-3D6ACF548C2B}">
      <dgm:prSet/>
      <dgm:spPr/>
      <dgm:t>
        <a:bodyPr/>
        <a:lstStyle/>
        <a:p>
          <a:endParaRPr lang="en-US"/>
        </a:p>
      </dgm:t>
    </dgm:pt>
    <dgm:pt modelId="{7660D5F7-D3E8-4254-8201-3E984359B5A2}" type="sibTrans" cxnId="{3EB604FC-7DAC-4CD1-8D22-3D6ACF548C2B}">
      <dgm:prSet/>
      <dgm:spPr/>
      <dgm:t>
        <a:bodyPr/>
        <a:lstStyle/>
        <a:p>
          <a:endParaRPr lang="en-US"/>
        </a:p>
      </dgm:t>
    </dgm:pt>
    <dgm:pt modelId="{20CD1CBC-7901-4133-990B-55F5DE537453}">
      <dgm:prSet phldrT="[Text]" custT="1"/>
      <dgm:spPr/>
      <dgm:t>
        <a:bodyPr/>
        <a:lstStyle/>
        <a:p>
          <a:r>
            <a:rPr lang="en-US" sz="1600" b="1" dirty="0" smtClean="0"/>
            <a:t>Plan</a:t>
          </a:r>
          <a:endParaRPr lang="en-US" sz="1000" b="1" dirty="0" smtClean="0"/>
        </a:p>
      </dgm:t>
    </dgm:pt>
    <dgm:pt modelId="{A4841F42-5750-4E9E-B65C-9DFB9E7EB406}" type="parTrans" cxnId="{78C8EC4B-5950-4CAF-B11D-F5D049948480}">
      <dgm:prSet/>
      <dgm:spPr/>
      <dgm:t>
        <a:bodyPr/>
        <a:lstStyle/>
        <a:p>
          <a:endParaRPr lang="en-US"/>
        </a:p>
      </dgm:t>
    </dgm:pt>
    <dgm:pt modelId="{0ABC95A0-68D5-466F-BFBF-E89473DC86DD}" type="sibTrans" cxnId="{78C8EC4B-5950-4CAF-B11D-F5D049948480}">
      <dgm:prSet/>
      <dgm:spPr/>
      <dgm:t>
        <a:bodyPr/>
        <a:lstStyle/>
        <a:p>
          <a:endParaRPr lang="en-US"/>
        </a:p>
      </dgm:t>
    </dgm:pt>
    <dgm:pt modelId="{3DE2881E-0836-4E81-82BB-4EE71C8F6868}">
      <dgm:prSet phldrT="[Text]" custT="1"/>
      <dgm:spPr/>
      <dgm:t>
        <a:bodyPr/>
        <a:lstStyle/>
        <a:p>
          <a:r>
            <a:rPr lang="en-US" sz="1400" dirty="0" smtClean="0"/>
            <a:t>The </a:t>
          </a:r>
          <a:r>
            <a:rPr lang="en-US" sz="1400" b="1" dirty="0" smtClean="0">
              <a:solidFill>
                <a:srgbClr val="7030A0"/>
              </a:solidFill>
            </a:rPr>
            <a:t>IMPACT</a:t>
          </a:r>
          <a:r>
            <a:rPr lang="en-US" sz="1400" dirty="0" smtClean="0"/>
            <a:t> Program</a:t>
          </a:r>
        </a:p>
      </dgm:t>
    </dgm:pt>
    <dgm:pt modelId="{F5AFB647-E18F-4A7C-8C05-E749413F50C0}" type="parTrans" cxnId="{EFD270FB-02E9-4F9E-96D1-6C8C1E9A033B}">
      <dgm:prSet/>
      <dgm:spPr/>
      <dgm:t>
        <a:bodyPr/>
        <a:lstStyle/>
        <a:p>
          <a:endParaRPr lang="en-US"/>
        </a:p>
      </dgm:t>
    </dgm:pt>
    <dgm:pt modelId="{B5579032-74E7-4DD7-8D3A-9FB5E9682542}" type="sibTrans" cxnId="{EFD270FB-02E9-4F9E-96D1-6C8C1E9A033B}">
      <dgm:prSet/>
      <dgm:spPr/>
      <dgm:t>
        <a:bodyPr/>
        <a:lstStyle/>
        <a:p>
          <a:endParaRPr lang="en-US"/>
        </a:p>
      </dgm:t>
    </dgm:pt>
    <dgm:pt modelId="{89A71914-4B86-4E33-B3CA-30B0B996F02E}">
      <dgm:prSet phldrT="[Text]" custT="1"/>
      <dgm:spPr/>
      <dgm:t>
        <a:bodyPr/>
        <a:lstStyle/>
        <a:p>
          <a:r>
            <a:rPr lang="en-US" sz="1400" dirty="0" smtClean="0"/>
            <a:t>Plan your project!</a:t>
          </a:r>
        </a:p>
      </dgm:t>
    </dgm:pt>
    <dgm:pt modelId="{F3F7AD81-F88A-48E7-9B5F-DAF5A808E861}" type="parTrans" cxnId="{DAA040AD-ED0E-438E-B9C4-E9F1F2B6ECDB}">
      <dgm:prSet/>
      <dgm:spPr/>
      <dgm:t>
        <a:bodyPr/>
        <a:lstStyle/>
        <a:p>
          <a:endParaRPr lang="en-US"/>
        </a:p>
      </dgm:t>
    </dgm:pt>
    <dgm:pt modelId="{0156EBE7-7868-4605-BCEE-D2CF0C1C5D4B}" type="sibTrans" cxnId="{DAA040AD-ED0E-438E-B9C4-E9F1F2B6ECDB}">
      <dgm:prSet/>
      <dgm:spPr/>
      <dgm:t>
        <a:bodyPr/>
        <a:lstStyle/>
        <a:p>
          <a:endParaRPr lang="en-US"/>
        </a:p>
      </dgm:t>
    </dgm:pt>
    <dgm:pt modelId="{C449BE54-0529-4DB0-9771-267F84A25BCE}">
      <dgm:prSet phldrT="[Text]" custT="1"/>
      <dgm:spPr/>
      <dgm:t>
        <a:bodyPr/>
        <a:lstStyle/>
        <a:p>
          <a:r>
            <a:rPr lang="en-US" sz="1600" b="1" smtClean="0"/>
            <a:t>IMPACT</a:t>
          </a:r>
          <a:endParaRPr lang="en-US" sz="1600" b="1" dirty="0"/>
        </a:p>
      </dgm:t>
    </dgm:pt>
    <dgm:pt modelId="{5B12A177-93B5-46E4-8233-22D722F46833}" type="parTrans" cxnId="{698361EE-F2AB-4D72-80EF-45D9ECF436DA}">
      <dgm:prSet/>
      <dgm:spPr/>
      <dgm:t>
        <a:bodyPr/>
        <a:lstStyle/>
        <a:p>
          <a:endParaRPr lang="en-US"/>
        </a:p>
      </dgm:t>
    </dgm:pt>
    <dgm:pt modelId="{ECFC5BBB-3C37-40A1-BB64-68DA56C05958}" type="sibTrans" cxnId="{698361EE-F2AB-4D72-80EF-45D9ECF436DA}">
      <dgm:prSet/>
      <dgm:spPr/>
      <dgm:t>
        <a:bodyPr/>
        <a:lstStyle/>
        <a:p>
          <a:endParaRPr lang="en-US"/>
        </a:p>
      </dgm:t>
    </dgm:pt>
    <dgm:pt modelId="{ECFC5996-213B-4ED0-96D6-CD74FF7DAAB5}">
      <dgm:prSet phldrT="[Text]" custT="1"/>
      <dgm:spPr/>
      <dgm:t>
        <a:bodyPr/>
        <a:lstStyle/>
        <a:p>
          <a:r>
            <a:rPr lang="en-US" sz="1600" b="1" dirty="0" smtClean="0"/>
            <a:t>Commit</a:t>
          </a:r>
          <a:endParaRPr lang="en-US" sz="1600" b="1" dirty="0"/>
        </a:p>
      </dgm:t>
    </dgm:pt>
    <dgm:pt modelId="{6BED194B-9326-4345-91CA-715B5936F4EE}" type="parTrans" cxnId="{49930C97-371D-4107-9378-AE375D56BA1F}">
      <dgm:prSet/>
      <dgm:spPr/>
      <dgm:t>
        <a:bodyPr/>
        <a:lstStyle/>
        <a:p>
          <a:endParaRPr lang="en-US"/>
        </a:p>
      </dgm:t>
    </dgm:pt>
    <dgm:pt modelId="{DF108A49-2C15-413F-ACCC-A8B9D8BA1C1D}" type="sibTrans" cxnId="{49930C97-371D-4107-9378-AE375D56BA1F}">
      <dgm:prSet/>
      <dgm:spPr/>
      <dgm:t>
        <a:bodyPr/>
        <a:lstStyle/>
        <a:p>
          <a:endParaRPr lang="en-US"/>
        </a:p>
      </dgm:t>
    </dgm:pt>
    <dgm:pt modelId="{8C5A7B9F-803C-49F5-8F06-B25A2801E228}">
      <dgm:prSet phldrT="[Text]" custT="1"/>
      <dgm:spPr/>
      <dgm:t>
        <a:bodyPr/>
        <a:lstStyle/>
        <a:p>
          <a:r>
            <a:rPr lang="en-US" sz="1400" dirty="0" smtClean="0"/>
            <a:t>Niagara University</a:t>
          </a:r>
        </a:p>
      </dgm:t>
    </dgm:pt>
    <dgm:pt modelId="{0BA11D0E-599C-4FC0-8707-9D50E283A4BA}" type="parTrans" cxnId="{F315F6FE-0014-43EB-9980-9DED7529036A}">
      <dgm:prSet/>
      <dgm:spPr/>
      <dgm:t>
        <a:bodyPr/>
        <a:lstStyle/>
        <a:p>
          <a:endParaRPr lang="en-US"/>
        </a:p>
      </dgm:t>
    </dgm:pt>
    <dgm:pt modelId="{7A3855F0-52A8-4B97-B106-E88FE832E291}" type="sibTrans" cxnId="{F315F6FE-0014-43EB-9980-9DED7529036A}">
      <dgm:prSet/>
      <dgm:spPr/>
      <dgm:t>
        <a:bodyPr/>
        <a:lstStyle/>
        <a:p>
          <a:endParaRPr lang="en-US"/>
        </a:p>
      </dgm:t>
    </dgm:pt>
    <dgm:pt modelId="{7FB7DAB8-724C-469F-BE8B-0E549B63619F}">
      <dgm:prSet phldrT="[Text]" custT="1"/>
      <dgm:spPr/>
      <dgm:t>
        <a:bodyPr/>
        <a:lstStyle/>
        <a:p>
          <a:r>
            <a:rPr lang="en-US" sz="1400" dirty="0" smtClean="0"/>
            <a:t>Your interests, skills and goals</a:t>
          </a:r>
        </a:p>
      </dgm:t>
    </dgm:pt>
    <dgm:pt modelId="{8C902B0E-A9DB-4C89-9299-9A821AD28F44}" type="parTrans" cxnId="{D409C437-48D5-4921-85EF-3F5C376B4387}">
      <dgm:prSet/>
      <dgm:spPr/>
      <dgm:t>
        <a:bodyPr/>
        <a:lstStyle/>
        <a:p>
          <a:endParaRPr lang="en-US"/>
        </a:p>
      </dgm:t>
    </dgm:pt>
    <dgm:pt modelId="{842093E8-2872-4BD5-A1B4-30F28E560B8F}" type="sibTrans" cxnId="{D409C437-48D5-4921-85EF-3F5C376B4387}">
      <dgm:prSet/>
      <dgm:spPr/>
      <dgm:t>
        <a:bodyPr/>
        <a:lstStyle/>
        <a:p>
          <a:endParaRPr lang="en-US"/>
        </a:p>
      </dgm:t>
    </dgm:pt>
    <dgm:pt modelId="{7BF58C96-F4FA-489D-B1A0-DFC99595DE7E}">
      <dgm:prSet phldrT="[Text]" custT="1"/>
      <dgm:spPr/>
      <dgm:t>
        <a:bodyPr/>
        <a:lstStyle/>
        <a:p>
          <a:r>
            <a:rPr lang="en-US" sz="1400" dirty="0" smtClean="0"/>
            <a:t>The community</a:t>
          </a:r>
        </a:p>
      </dgm:t>
    </dgm:pt>
    <dgm:pt modelId="{B7BFC6B7-7BF1-4FED-938B-F146FCB91C18}" type="parTrans" cxnId="{CA1E84F3-A763-4CDB-B5E2-63D86A4F15FD}">
      <dgm:prSet/>
      <dgm:spPr/>
      <dgm:t>
        <a:bodyPr/>
        <a:lstStyle/>
        <a:p>
          <a:endParaRPr lang="en-US"/>
        </a:p>
      </dgm:t>
    </dgm:pt>
    <dgm:pt modelId="{26839E81-525C-40E8-8DF7-B448170D0255}" type="sibTrans" cxnId="{CA1E84F3-A763-4CDB-B5E2-63D86A4F15FD}">
      <dgm:prSet/>
      <dgm:spPr/>
      <dgm:t>
        <a:bodyPr/>
        <a:lstStyle/>
        <a:p>
          <a:endParaRPr lang="en-US"/>
        </a:p>
      </dgm:t>
    </dgm:pt>
    <dgm:pt modelId="{4ABEA89D-CE3D-4EB0-9A69-F0FC455D96BA}">
      <dgm:prSet phldrT="[Text]" custT="1"/>
      <dgm:spPr/>
      <dgm:t>
        <a:bodyPr/>
        <a:lstStyle/>
        <a:p>
          <a:r>
            <a:rPr lang="en-US" sz="1400" dirty="0" smtClean="0"/>
            <a:t>What are the needs?</a:t>
          </a:r>
        </a:p>
      </dgm:t>
    </dgm:pt>
    <dgm:pt modelId="{4AD8FD3D-47F7-4F29-950F-F966BBD84E0E}" type="parTrans" cxnId="{4840E884-083A-4F86-AB90-29FC07BF6E44}">
      <dgm:prSet/>
      <dgm:spPr/>
      <dgm:t>
        <a:bodyPr/>
        <a:lstStyle/>
        <a:p>
          <a:endParaRPr lang="en-US"/>
        </a:p>
      </dgm:t>
    </dgm:pt>
    <dgm:pt modelId="{73656EFD-3686-4DB6-B288-36296FDACBFA}" type="sibTrans" cxnId="{4840E884-083A-4F86-AB90-29FC07BF6E44}">
      <dgm:prSet/>
      <dgm:spPr/>
      <dgm:t>
        <a:bodyPr/>
        <a:lstStyle/>
        <a:p>
          <a:endParaRPr lang="en-US"/>
        </a:p>
      </dgm:t>
    </dgm:pt>
    <dgm:pt modelId="{27CA6C37-1E8F-43CE-8379-3D7C363264C2}">
      <dgm:prSet phldrT="[Text]" custT="1"/>
      <dgm:spPr/>
      <dgm:t>
        <a:bodyPr/>
        <a:lstStyle/>
        <a:p>
          <a:r>
            <a:rPr lang="en-US" sz="1400" dirty="0" smtClean="0"/>
            <a:t>Expected outcomes?</a:t>
          </a:r>
        </a:p>
      </dgm:t>
    </dgm:pt>
    <dgm:pt modelId="{8768F2CD-3F27-46E8-94CD-450E85B3716E}" type="parTrans" cxnId="{18E1053D-C461-4079-ACAE-F6A4EBDF823A}">
      <dgm:prSet/>
      <dgm:spPr/>
      <dgm:t>
        <a:bodyPr/>
        <a:lstStyle/>
        <a:p>
          <a:endParaRPr lang="en-US"/>
        </a:p>
      </dgm:t>
    </dgm:pt>
    <dgm:pt modelId="{32170EF4-D72F-4C22-A402-EF694668E1E5}" type="sibTrans" cxnId="{18E1053D-C461-4079-ACAE-F6A4EBDF823A}">
      <dgm:prSet/>
      <dgm:spPr/>
      <dgm:t>
        <a:bodyPr/>
        <a:lstStyle/>
        <a:p>
          <a:endParaRPr lang="en-US"/>
        </a:p>
      </dgm:t>
    </dgm:pt>
    <dgm:pt modelId="{2E21CB71-E31D-45D2-AF82-6B285B9351D1}">
      <dgm:prSet phldrT="[Text]" custT="1"/>
      <dgm:spPr/>
      <dgm:t>
        <a:bodyPr/>
        <a:lstStyle/>
        <a:p>
          <a:r>
            <a:rPr lang="en-US" sz="1400" dirty="0" smtClean="0"/>
            <a:t>Career skills involved?</a:t>
          </a:r>
        </a:p>
      </dgm:t>
    </dgm:pt>
    <dgm:pt modelId="{F6840ECC-169C-4718-B501-1E6B0814AA2D}" type="parTrans" cxnId="{496D252B-A548-46C6-A5BB-EA575B67B114}">
      <dgm:prSet/>
      <dgm:spPr/>
      <dgm:t>
        <a:bodyPr/>
        <a:lstStyle/>
        <a:p>
          <a:endParaRPr lang="en-US"/>
        </a:p>
      </dgm:t>
    </dgm:pt>
    <dgm:pt modelId="{D14BC84A-F6D9-4F3C-A207-9248249047C1}" type="sibTrans" cxnId="{496D252B-A548-46C6-A5BB-EA575B67B114}">
      <dgm:prSet/>
      <dgm:spPr/>
      <dgm:t>
        <a:bodyPr/>
        <a:lstStyle/>
        <a:p>
          <a:endParaRPr lang="en-US"/>
        </a:p>
      </dgm:t>
    </dgm:pt>
    <dgm:pt modelId="{3E49A124-F912-4BA7-B042-520FB9E95223}">
      <dgm:prSet phldrT="[Text]" custT="1"/>
      <dgm:spPr/>
      <dgm:t>
        <a:bodyPr/>
        <a:lstStyle/>
        <a:p>
          <a:r>
            <a:rPr lang="en-US" sz="1400" dirty="0" smtClean="0"/>
            <a:t>Implement the project</a:t>
          </a:r>
          <a:endParaRPr lang="en-US" sz="1400" dirty="0"/>
        </a:p>
      </dgm:t>
    </dgm:pt>
    <dgm:pt modelId="{673130D7-39F1-40C8-A0C7-D1562B46757A}" type="parTrans" cxnId="{522962DD-6BFE-41E1-B1C4-D3748FFB060D}">
      <dgm:prSet/>
      <dgm:spPr/>
      <dgm:t>
        <a:bodyPr/>
        <a:lstStyle/>
        <a:p>
          <a:endParaRPr lang="en-US"/>
        </a:p>
      </dgm:t>
    </dgm:pt>
    <dgm:pt modelId="{9A8EE7B6-0B97-425F-8B7C-62C9A32D2A7D}" type="sibTrans" cxnId="{522962DD-6BFE-41E1-B1C4-D3748FFB060D}">
      <dgm:prSet/>
      <dgm:spPr/>
      <dgm:t>
        <a:bodyPr/>
        <a:lstStyle/>
        <a:p>
          <a:endParaRPr lang="en-US"/>
        </a:p>
      </dgm:t>
    </dgm:pt>
    <dgm:pt modelId="{DFFBD8FE-7419-48E6-9B9C-39EF84F89F43}">
      <dgm:prSet phldrT="[Text]" custT="1"/>
      <dgm:spPr/>
      <dgm:t>
        <a:bodyPr/>
        <a:lstStyle/>
        <a:p>
          <a:r>
            <a:rPr lang="en-US" sz="1400" dirty="0" smtClean="0"/>
            <a:t>Gain hands-on, career related experience</a:t>
          </a:r>
          <a:endParaRPr lang="en-US" sz="1400" dirty="0"/>
        </a:p>
      </dgm:t>
    </dgm:pt>
    <dgm:pt modelId="{1520CA93-2D54-4F31-9772-E516CEEF286C}" type="parTrans" cxnId="{3BA77DED-0CC9-463D-B37C-20D32AB284C5}">
      <dgm:prSet/>
      <dgm:spPr/>
      <dgm:t>
        <a:bodyPr/>
        <a:lstStyle/>
        <a:p>
          <a:endParaRPr lang="en-US"/>
        </a:p>
      </dgm:t>
    </dgm:pt>
    <dgm:pt modelId="{DD794644-3569-46E2-A635-5EC06284B339}" type="sibTrans" cxnId="{3BA77DED-0CC9-463D-B37C-20D32AB284C5}">
      <dgm:prSet/>
      <dgm:spPr/>
      <dgm:t>
        <a:bodyPr/>
        <a:lstStyle/>
        <a:p>
          <a:endParaRPr lang="en-US"/>
        </a:p>
      </dgm:t>
    </dgm:pt>
    <dgm:pt modelId="{0E150933-BF96-4FBA-BF2F-017A2709C03C}">
      <dgm:prSet phldrT="[Text]" custT="1"/>
      <dgm:spPr/>
      <dgm:t>
        <a:bodyPr/>
        <a:lstStyle/>
        <a:p>
          <a:r>
            <a:rPr lang="en-US" sz="1400" dirty="0" smtClean="0"/>
            <a:t>Analyze the outcomes of your project (were they reached?)</a:t>
          </a:r>
          <a:endParaRPr lang="en-US" sz="1400" dirty="0"/>
        </a:p>
      </dgm:t>
    </dgm:pt>
    <dgm:pt modelId="{8043F50D-F450-432F-B015-740FB51904D9}" type="parTrans" cxnId="{BFA0CE0D-5F41-4AF4-B163-C2ABD3A84E16}">
      <dgm:prSet/>
      <dgm:spPr/>
      <dgm:t>
        <a:bodyPr/>
        <a:lstStyle/>
        <a:p>
          <a:endParaRPr lang="en-US"/>
        </a:p>
      </dgm:t>
    </dgm:pt>
    <dgm:pt modelId="{0A4C368E-1727-4885-8B94-03FE64FE0E16}" type="sibTrans" cxnId="{BFA0CE0D-5F41-4AF4-B163-C2ABD3A84E16}">
      <dgm:prSet/>
      <dgm:spPr/>
      <dgm:t>
        <a:bodyPr/>
        <a:lstStyle/>
        <a:p>
          <a:endParaRPr lang="en-US"/>
        </a:p>
      </dgm:t>
    </dgm:pt>
    <dgm:pt modelId="{CBD71D87-36B0-41EA-B3A3-4C9E96FB8603}">
      <dgm:prSet phldrT="[Text]" custT="1"/>
      <dgm:spPr/>
      <dgm:t>
        <a:bodyPr/>
        <a:lstStyle/>
        <a:p>
          <a:r>
            <a:rPr lang="en-US" sz="1400" dirty="0" smtClean="0"/>
            <a:t>Determine the </a:t>
          </a:r>
          <a:r>
            <a:rPr lang="en-US" sz="1400" b="1" dirty="0" smtClean="0">
              <a:solidFill>
                <a:srgbClr val="7030A0"/>
              </a:solidFill>
            </a:rPr>
            <a:t>IMPACT</a:t>
          </a:r>
          <a:r>
            <a:rPr lang="en-US" sz="1400" dirty="0" smtClean="0"/>
            <a:t> your project made</a:t>
          </a:r>
          <a:endParaRPr lang="en-US" sz="1400" dirty="0"/>
        </a:p>
      </dgm:t>
    </dgm:pt>
    <dgm:pt modelId="{A2FA26D8-F18B-48B1-BC09-6E6C010354AE}" type="parTrans" cxnId="{066D29EF-8EF5-4574-A555-777E89D774EC}">
      <dgm:prSet/>
      <dgm:spPr/>
      <dgm:t>
        <a:bodyPr/>
        <a:lstStyle/>
        <a:p>
          <a:endParaRPr lang="en-US"/>
        </a:p>
      </dgm:t>
    </dgm:pt>
    <dgm:pt modelId="{1192B111-F3A3-48CC-953A-BCDDD1A4660C}" type="sibTrans" cxnId="{066D29EF-8EF5-4574-A555-777E89D774EC}">
      <dgm:prSet/>
      <dgm:spPr/>
      <dgm:t>
        <a:bodyPr/>
        <a:lstStyle/>
        <a:p>
          <a:endParaRPr lang="en-US"/>
        </a:p>
      </dgm:t>
    </dgm:pt>
    <dgm:pt modelId="{F2C29F0E-3BA2-475C-99D1-AA9A2406E638}">
      <dgm:prSet phldrT="[Text]" custT="1"/>
      <dgm:spPr/>
      <dgm:t>
        <a:bodyPr/>
        <a:lstStyle/>
        <a:p>
          <a:r>
            <a:rPr lang="en-US" sz="1400" dirty="0" smtClean="0"/>
            <a:t>Graduate with a commitment to serve your community</a:t>
          </a:r>
          <a:endParaRPr lang="en-US" sz="1400" dirty="0"/>
        </a:p>
      </dgm:t>
    </dgm:pt>
    <dgm:pt modelId="{EDCE4633-722D-446E-9FE1-EF3C7EE06EC2}" type="parTrans" cxnId="{9729B54F-27A3-4F7F-85D8-12EF6130AE51}">
      <dgm:prSet/>
      <dgm:spPr/>
      <dgm:t>
        <a:bodyPr/>
        <a:lstStyle/>
        <a:p>
          <a:endParaRPr lang="en-US"/>
        </a:p>
      </dgm:t>
    </dgm:pt>
    <dgm:pt modelId="{8C6CFBE5-0202-4C83-9586-CE7F40A64FBE}" type="sibTrans" cxnId="{9729B54F-27A3-4F7F-85D8-12EF6130AE51}">
      <dgm:prSet/>
      <dgm:spPr/>
      <dgm:t>
        <a:bodyPr/>
        <a:lstStyle/>
        <a:p>
          <a:endParaRPr lang="en-US"/>
        </a:p>
      </dgm:t>
    </dgm:pt>
    <dgm:pt modelId="{47D51252-DF29-476C-A6F2-FA078D0635BD}">
      <dgm:prSet phldrT="[Text]" custT="1"/>
      <dgm:spPr/>
      <dgm:t>
        <a:bodyPr/>
        <a:lstStyle/>
        <a:p>
          <a:r>
            <a:rPr lang="en-US" sz="1400" dirty="0" smtClean="0"/>
            <a:t>Vincentian Mission</a:t>
          </a:r>
        </a:p>
      </dgm:t>
    </dgm:pt>
    <dgm:pt modelId="{625EAE3C-E8C9-4A48-AB4F-2FB84AA2833A}" type="parTrans" cxnId="{BDDF1932-F15C-4BF0-BD1A-F6ED7CD10FA2}">
      <dgm:prSet/>
      <dgm:spPr/>
      <dgm:t>
        <a:bodyPr/>
        <a:lstStyle/>
        <a:p>
          <a:endParaRPr lang="en-US"/>
        </a:p>
      </dgm:t>
    </dgm:pt>
    <dgm:pt modelId="{055A15FE-BBF6-4C96-9036-F6C05DDBCF80}" type="sibTrans" cxnId="{BDDF1932-F15C-4BF0-BD1A-F6ED7CD10FA2}">
      <dgm:prSet/>
      <dgm:spPr/>
      <dgm:t>
        <a:bodyPr/>
        <a:lstStyle/>
        <a:p>
          <a:endParaRPr lang="en-US"/>
        </a:p>
      </dgm:t>
    </dgm:pt>
    <dgm:pt modelId="{94AB0DC4-505E-4B05-B311-B54B2FC76357}" type="pres">
      <dgm:prSet presAssocID="{B44129C0-CEEA-4F27-95A5-449350017C47}" presName="arrowDiagram" presStyleCnt="0">
        <dgm:presLayoutVars>
          <dgm:chMax val="5"/>
          <dgm:dir/>
          <dgm:resizeHandles val="exact"/>
        </dgm:presLayoutVars>
      </dgm:prSet>
      <dgm:spPr/>
    </dgm:pt>
    <dgm:pt modelId="{AAF7E59D-9B49-49D8-846D-D37ADEC0D52F}" type="pres">
      <dgm:prSet presAssocID="{B44129C0-CEEA-4F27-95A5-449350017C47}" presName="arrow" presStyleLbl="bgShp" presStyleIdx="0" presStyleCnt="1" custLinFactNeighborX="4145"/>
      <dgm:spPr>
        <a:solidFill>
          <a:srgbClr val="7030A0">
            <a:alpha val="65098"/>
          </a:srgbClr>
        </a:solidFill>
        <a:ln>
          <a:solidFill>
            <a:srgbClr val="7030A0"/>
          </a:solidFill>
        </a:ln>
      </dgm:spPr>
    </dgm:pt>
    <dgm:pt modelId="{741E0FD1-1FBF-4B5E-A500-A6C85A8ED6A9}" type="pres">
      <dgm:prSet presAssocID="{B44129C0-CEEA-4F27-95A5-449350017C47}" presName="arrowDiagram5" presStyleCnt="0"/>
      <dgm:spPr/>
    </dgm:pt>
    <dgm:pt modelId="{B0356843-4537-4011-8B35-5711439F8FDC}" type="pres">
      <dgm:prSet presAssocID="{CAB82AE4-3B9B-4AA8-8DD7-18E913BE6F0B}" presName="bullet5a" presStyleLbl="node1" presStyleIdx="0" presStyleCnt="5"/>
      <dgm:spPr>
        <a:solidFill>
          <a:srgbClr val="7030A0"/>
        </a:solidFill>
      </dgm:spPr>
    </dgm:pt>
    <dgm:pt modelId="{7ED75F34-00AA-42E2-BB07-FC9EF0530718}" type="pres">
      <dgm:prSet presAssocID="{CAB82AE4-3B9B-4AA8-8DD7-18E913BE6F0B}" presName="textBox5a" presStyleLbl="revTx" presStyleIdx="0" presStyleCnt="5" custScaleX="131309" custLinFactNeighborX="10533" custLinFactNeighborY="296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BA9D0-D11D-4DAA-84CE-305FCB24C391}" type="pres">
      <dgm:prSet presAssocID="{20CD1CBC-7901-4133-990B-55F5DE537453}" presName="bullet5b" presStyleLbl="node1" presStyleIdx="1" presStyleCnt="5" custLinFactNeighborX="53071" custLinFactNeighborY="-35381"/>
      <dgm:spPr>
        <a:solidFill>
          <a:srgbClr val="7030A0"/>
        </a:solidFill>
      </dgm:spPr>
    </dgm:pt>
    <dgm:pt modelId="{849C6E76-3E05-4A92-B70D-D240BC3F7B74}" type="pres">
      <dgm:prSet presAssocID="{20CD1CBC-7901-4133-990B-55F5DE537453}" presName="textBox5b" presStyleLbl="revTx" presStyleIdx="1" presStyleCnt="5" custLinFactNeighborX="7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497BC-83D1-4C6E-AEBC-F853D5FAB07F}" type="pres">
      <dgm:prSet presAssocID="{CA53F04E-485D-4E51-AB90-308E4F76FBC0}" presName="bullet5c" presStyleLbl="node1" presStyleIdx="2" presStyleCnt="5"/>
      <dgm:spPr>
        <a:solidFill>
          <a:srgbClr val="7030A0"/>
        </a:solidFill>
      </dgm:spPr>
    </dgm:pt>
    <dgm:pt modelId="{FF031C1A-24B6-4A44-ADA2-18DB542EB9E7}" type="pres">
      <dgm:prSet presAssocID="{CA53F04E-485D-4E51-AB90-308E4F76FBC0}" presName="textBox5c" presStyleLbl="revTx" presStyleIdx="2" presStyleCnt="5" custLinFactNeighborX="1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1CD64-A3C6-4D95-8AF9-0A81CA3D586A}" type="pres">
      <dgm:prSet presAssocID="{C449BE54-0529-4DB0-9771-267F84A25BCE}" presName="bullet5d" presStyleLbl="node1" presStyleIdx="3" presStyleCnt="5"/>
      <dgm:spPr>
        <a:solidFill>
          <a:srgbClr val="7030A0"/>
        </a:solidFill>
      </dgm:spPr>
    </dgm:pt>
    <dgm:pt modelId="{F68CD784-85AC-4F1B-B91F-5FBA760FC415}" type="pres">
      <dgm:prSet presAssocID="{C449BE54-0529-4DB0-9771-267F84A25BCE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3FF01-7CEA-4674-8DD5-01FC60E11F9A}" type="pres">
      <dgm:prSet presAssocID="{ECFC5996-213B-4ED0-96D6-CD74FF7DAAB5}" presName="bullet5e" presStyleLbl="node1" presStyleIdx="4" presStyleCnt="5" custLinFactNeighborX="22841" custLinFactNeighborY="-2687"/>
      <dgm:spPr>
        <a:solidFill>
          <a:srgbClr val="7030A0"/>
        </a:solidFill>
      </dgm:spPr>
    </dgm:pt>
    <dgm:pt modelId="{B1AF6185-C1E4-4EBE-81B4-B24C6841A838}" type="pres">
      <dgm:prSet presAssocID="{ECFC5996-213B-4ED0-96D6-CD74FF7DAAB5}" presName="textBox5e" presStyleLbl="revTx" presStyleIdx="4" presStyleCnt="5" custLinFactNeighborX="10614" custLinFactNeighborY="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A0CE0D-5F41-4AF4-B163-C2ABD3A84E16}" srcId="{C449BE54-0529-4DB0-9771-267F84A25BCE}" destId="{0E150933-BF96-4FBA-BF2F-017A2709C03C}" srcOrd="0" destOrd="0" parTransId="{8043F50D-F450-432F-B015-740FB51904D9}" sibTransId="{0A4C368E-1727-4885-8B94-03FE64FE0E16}"/>
    <dgm:cxn modelId="{033B66C1-59FC-4077-938D-960735852125}" type="presOf" srcId="{8C5A7B9F-803C-49F5-8F06-B25A2801E228}" destId="{7ED75F34-00AA-42E2-BB07-FC9EF0530718}" srcOrd="0" destOrd="2" presId="urn:microsoft.com/office/officeart/2005/8/layout/arrow2"/>
    <dgm:cxn modelId="{DAA040AD-ED0E-438E-B9C4-E9F1F2B6ECDB}" srcId="{20CD1CBC-7901-4133-990B-55F5DE537453}" destId="{89A71914-4B86-4E33-B3CA-30B0B996F02E}" srcOrd="0" destOrd="0" parTransId="{F3F7AD81-F88A-48E7-9B5F-DAF5A808E861}" sibTransId="{0156EBE7-7868-4605-BCEE-D2CF0C1C5D4B}"/>
    <dgm:cxn modelId="{CA1E84F3-A763-4CDB-B5E2-63D86A4F15FD}" srcId="{CAB82AE4-3B9B-4AA8-8DD7-18E913BE6F0B}" destId="{7BF58C96-F4FA-489D-B1A0-DFC99595DE7E}" srcOrd="3" destOrd="0" parTransId="{B7BFC6B7-7BF1-4FED-938B-F146FCB91C18}" sibTransId="{26839E81-525C-40E8-8DF7-B448170D0255}"/>
    <dgm:cxn modelId="{9729B54F-27A3-4F7F-85D8-12EF6130AE51}" srcId="{ECFC5996-213B-4ED0-96D6-CD74FF7DAAB5}" destId="{F2C29F0E-3BA2-475C-99D1-AA9A2406E638}" srcOrd="0" destOrd="0" parTransId="{EDCE4633-722D-446E-9FE1-EF3C7EE06EC2}" sibTransId="{8C6CFBE5-0202-4C83-9586-CE7F40A64FBE}"/>
    <dgm:cxn modelId="{4840E884-083A-4F86-AB90-29FC07BF6E44}" srcId="{20CD1CBC-7901-4133-990B-55F5DE537453}" destId="{4ABEA89D-CE3D-4EB0-9A69-F0FC455D96BA}" srcOrd="1" destOrd="0" parTransId="{4AD8FD3D-47F7-4F29-950F-F966BBD84E0E}" sibTransId="{73656EFD-3686-4DB6-B288-36296FDACBFA}"/>
    <dgm:cxn modelId="{C8DF857E-2D11-4577-87D1-BF790F788380}" type="presOf" srcId="{20CD1CBC-7901-4133-990B-55F5DE537453}" destId="{849C6E76-3E05-4A92-B70D-D240BC3F7B74}" srcOrd="0" destOrd="0" presId="urn:microsoft.com/office/officeart/2005/8/layout/arrow2"/>
    <dgm:cxn modelId="{3C4C803A-4DBD-4F9B-8B56-D07489BE632B}" type="presOf" srcId="{3DE2881E-0836-4E81-82BB-4EE71C8F6868}" destId="{7ED75F34-00AA-42E2-BB07-FC9EF0530718}" srcOrd="0" destOrd="1" presId="urn:microsoft.com/office/officeart/2005/8/layout/arrow2"/>
    <dgm:cxn modelId="{BDDF1932-F15C-4BF0-BD1A-F6ED7CD10FA2}" srcId="{CAB82AE4-3B9B-4AA8-8DD7-18E913BE6F0B}" destId="{47D51252-DF29-476C-A6F2-FA078D0635BD}" srcOrd="2" destOrd="0" parTransId="{625EAE3C-E8C9-4A48-AB4F-2FB84AA2833A}" sibTransId="{055A15FE-BBF6-4C96-9036-F6C05DDBCF80}"/>
    <dgm:cxn modelId="{522962DD-6BFE-41E1-B1C4-D3748FFB060D}" srcId="{CA53F04E-485D-4E51-AB90-308E4F76FBC0}" destId="{3E49A124-F912-4BA7-B042-520FB9E95223}" srcOrd="0" destOrd="0" parTransId="{673130D7-39F1-40C8-A0C7-D1562B46757A}" sibTransId="{9A8EE7B6-0B97-425F-8B7C-62C9A32D2A7D}"/>
    <dgm:cxn modelId="{D733DD0C-952E-4C74-B889-E4D1D7C5F701}" type="presOf" srcId="{7BF58C96-F4FA-489D-B1A0-DFC99595DE7E}" destId="{7ED75F34-00AA-42E2-BB07-FC9EF0530718}" srcOrd="0" destOrd="4" presId="urn:microsoft.com/office/officeart/2005/8/layout/arrow2"/>
    <dgm:cxn modelId="{20C4B93F-EEA2-49E4-B675-30E761523454}" type="presOf" srcId="{CBD71D87-36B0-41EA-B3A3-4C9E96FB8603}" destId="{F68CD784-85AC-4F1B-B91F-5FBA760FC415}" srcOrd="0" destOrd="2" presId="urn:microsoft.com/office/officeart/2005/8/layout/arrow2"/>
    <dgm:cxn modelId="{F315F6FE-0014-43EB-9980-9DED7529036A}" srcId="{CAB82AE4-3B9B-4AA8-8DD7-18E913BE6F0B}" destId="{8C5A7B9F-803C-49F5-8F06-B25A2801E228}" srcOrd="1" destOrd="0" parTransId="{0BA11D0E-599C-4FC0-8707-9D50E283A4BA}" sibTransId="{7A3855F0-52A8-4B97-B106-E88FE832E291}"/>
    <dgm:cxn modelId="{5D49B3A9-7783-4676-A4E3-6F5809D0BBD7}" srcId="{B44129C0-CEEA-4F27-95A5-449350017C47}" destId="{CAB82AE4-3B9B-4AA8-8DD7-18E913BE6F0B}" srcOrd="0" destOrd="0" parTransId="{8943DC51-904A-4BFA-979C-5F6CA9F51024}" sibTransId="{1D674846-32C8-4D06-8969-74AA31E65AAD}"/>
    <dgm:cxn modelId="{D5B3DDE8-EC48-487F-A59D-18536DEEC21A}" type="presOf" srcId="{89A71914-4B86-4E33-B3CA-30B0B996F02E}" destId="{849C6E76-3E05-4A92-B70D-D240BC3F7B74}" srcOrd="0" destOrd="1" presId="urn:microsoft.com/office/officeart/2005/8/layout/arrow2"/>
    <dgm:cxn modelId="{5A56F832-AECB-43C4-8506-E7960E11BDD3}" type="presOf" srcId="{B44129C0-CEEA-4F27-95A5-449350017C47}" destId="{94AB0DC4-505E-4B05-B311-B54B2FC76357}" srcOrd="0" destOrd="0" presId="urn:microsoft.com/office/officeart/2005/8/layout/arrow2"/>
    <dgm:cxn modelId="{698361EE-F2AB-4D72-80EF-45D9ECF436DA}" srcId="{B44129C0-CEEA-4F27-95A5-449350017C47}" destId="{C449BE54-0529-4DB0-9771-267F84A25BCE}" srcOrd="3" destOrd="0" parTransId="{5B12A177-93B5-46E4-8233-22D722F46833}" sibTransId="{ECFC5BBB-3C37-40A1-BB64-68DA56C05958}"/>
    <dgm:cxn modelId="{78C8EC4B-5950-4CAF-B11D-F5D049948480}" srcId="{B44129C0-CEEA-4F27-95A5-449350017C47}" destId="{20CD1CBC-7901-4133-990B-55F5DE537453}" srcOrd="1" destOrd="0" parTransId="{A4841F42-5750-4E9E-B65C-9DFB9E7EB406}" sibTransId="{0ABC95A0-68D5-466F-BFBF-E89473DC86DD}"/>
    <dgm:cxn modelId="{EFD270FB-02E9-4F9E-96D1-6C8C1E9A033B}" srcId="{CAB82AE4-3B9B-4AA8-8DD7-18E913BE6F0B}" destId="{3DE2881E-0836-4E81-82BB-4EE71C8F6868}" srcOrd="0" destOrd="0" parTransId="{F5AFB647-E18F-4A7C-8C05-E749413F50C0}" sibTransId="{B5579032-74E7-4DD7-8D3A-9FB5E9682542}"/>
    <dgm:cxn modelId="{83B73A20-6BF9-4441-B37B-2EF3CA60D64E}" type="presOf" srcId="{ECFC5996-213B-4ED0-96D6-CD74FF7DAAB5}" destId="{B1AF6185-C1E4-4EBE-81B4-B24C6841A838}" srcOrd="0" destOrd="0" presId="urn:microsoft.com/office/officeart/2005/8/layout/arrow2"/>
    <dgm:cxn modelId="{D409C437-48D5-4921-85EF-3F5C376B4387}" srcId="{CAB82AE4-3B9B-4AA8-8DD7-18E913BE6F0B}" destId="{7FB7DAB8-724C-469F-BE8B-0E549B63619F}" srcOrd="4" destOrd="0" parTransId="{8C902B0E-A9DB-4C89-9299-9A821AD28F44}" sibTransId="{842093E8-2872-4BD5-A1B4-30F28E560B8F}"/>
    <dgm:cxn modelId="{58CF3B97-B1E4-4324-BF3C-ADD84309989B}" type="presOf" srcId="{3E49A124-F912-4BA7-B042-520FB9E95223}" destId="{FF031C1A-24B6-4A44-ADA2-18DB542EB9E7}" srcOrd="0" destOrd="1" presId="urn:microsoft.com/office/officeart/2005/8/layout/arrow2"/>
    <dgm:cxn modelId="{114D8D35-4409-40AB-B250-3C7CAD3E0139}" type="presOf" srcId="{CAB82AE4-3B9B-4AA8-8DD7-18E913BE6F0B}" destId="{7ED75F34-00AA-42E2-BB07-FC9EF0530718}" srcOrd="0" destOrd="0" presId="urn:microsoft.com/office/officeart/2005/8/layout/arrow2"/>
    <dgm:cxn modelId="{F2AAC330-9C5B-4A05-857A-F023C2A7CE8D}" type="presOf" srcId="{DFFBD8FE-7419-48E6-9B9C-39EF84F89F43}" destId="{FF031C1A-24B6-4A44-ADA2-18DB542EB9E7}" srcOrd="0" destOrd="2" presId="urn:microsoft.com/office/officeart/2005/8/layout/arrow2"/>
    <dgm:cxn modelId="{34004CBE-0055-4029-9168-8FAACDFEEC9D}" type="presOf" srcId="{F2C29F0E-3BA2-475C-99D1-AA9A2406E638}" destId="{B1AF6185-C1E4-4EBE-81B4-B24C6841A838}" srcOrd="0" destOrd="1" presId="urn:microsoft.com/office/officeart/2005/8/layout/arrow2"/>
    <dgm:cxn modelId="{14DE4727-1E9F-472F-9BE0-22E24D4AA78E}" type="presOf" srcId="{2E21CB71-E31D-45D2-AF82-6B285B9351D1}" destId="{849C6E76-3E05-4A92-B70D-D240BC3F7B74}" srcOrd="0" destOrd="4" presId="urn:microsoft.com/office/officeart/2005/8/layout/arrow2"/>
    <dgm:cxn modelId="{3701792D-C4B2-4B03-9A38-35A0886C7E54}" type="presOf" srcId="{27CA6C37-1E8F-43CE-8379-3D7C363264C2}" destId="{849C6E76-3E05-4A92-B70D-D240BC3F7B74}" srcOrd="0" destOrd="3" presId="urn:microsoft.com/office/officeart/2005/8/layout/arrow2"/>
    <dgm:cxn modelId="{701026F5-D6BA-45F1-AEB1-FFF22E96DA1B}" type="presOf" srcId="{C449BE54-0529-4DB0-9771-267F84A25BCE}" destId="{F68CD784-85AC-4F1B-B91F-5FBA760FC415}" srcOrd="0" destOrd="0" presId="urn:microsoft.com/office/officeart/2005/8/layout/arrow2"/>
    <dgm:cxn modelId="{496D252B-A548-46C6-A5BB-EA575B67B114}" srcId="{20CD1CBC-7901-4133-990B-55F5DE537453}" destId="{2E21CB71-E31D-45D2-AF82-6B285B9351D1}" srcOrd="3" destOrd="0" parTransId="{F6840ECC-169C-4718-B501-1E6B0814AA2D}" sibTransId="{D14BC84A-F6D9-4F3C-A207-9248249047C1}"/>
    <dgm:cxn modelId="{49930C97-371D-4107-9378-AE375D56BA1F}" srcId="{B44129C0-CEEA-4F27-95A5-449350017C47}" destId="{ECFC5996-213B-4ED0-96D6-CD74FF7DAAB5}" srcOrd="4" destOrd="0" parTransId="{6BED194B-9326-4345-91CA-715B5936F4EE}" sibTransId="{DF108A49-2C15-413F-ACCC-A8B9D8BA1C1D}"/>
    <dgm:cxn modelId="{3BA77DED-0CC9-463D-B37C-20D32AB284C5}" srcId="{CA53F04E-485D-4E51-AB90-308E4F76FBC0}" destId="{DFFBD8FE-7419-48E6-9B9C-39EF84F89F43}" srcOrd="1" destOrd="0" parTransId="{1520CA93-2D54-4F31-9772-E516CEEF286C}" sibTransId="{DD794644-3569-46E2-A635-5EC06284B339}"/>
    <dgm:cxn modelId="{F8620D90-93EA-4384-A38F-7EE4362CFA4F}" type="presOf" srcId="{CA53F04E-485D-4E51-AB90-308E4F76FBC0}" destId="{FF031C1A-24B6-4A44-ADA2-18DB542EB9E7}" srcOrd="0" destOrd="0" presId="urn:microsoft.com/office/officeart/2005/8/layout/arrow2"/>
    <dgm:cxn modelId="{3EB604FC-7DAC-4CD1-8D22-3D6ACF548C2B}" srcId="{B44129C0-CEEA-4F27-95A5-449350017C47}" destId="{CA53F04E-485D-4E51-AB90-308E4F76FBC0}" srcOrd="2" destOrd="0" parTransId="{5B7EC000-10F0-4341-B49E-020CCA35EEF8}" sibTransId="{7660D5F7-D3E8-4254-8201-3E984359B5A2}"/>
    <dgm:cxn modelId="{18E1053D-C461-4079-ACAE-F6A4EBDF823A}" srcId="{20CD1CBC-7901-4133-990B-55F5DE537453}" destId="{27CA6C37-1E8F-43CE-8379-3D7C363264C2}" srcOrd="2" destOrd="0" parTransId="{8768F2CD-3F27-46E8-94CD-450E85B3716E}" sibTransId="{32170EF4-D72F-4C22-A402-EF694668E1E5}"/>
    <dgm:cxn modelId="{066D29EF-8EF5-4574-A555-777E89D774EC}" srcId="{C449BE54-0529-4DB0-9771-267F84A25BCE}" destId="{CBD71D87-36B0-41EA-B3A3-4C9E96FB8603}" srcOrd="1" destOrd="0" parTransId="{A2FA26D8-F18B-48B1-BC09-6E6C010354AE}" sibTransId="{1192B111-F3A3-48CC-953A-BCDDD1A4660C}"/>
    <dgm:cxn modelId="{096CBB03-F5C0-4DF4-AA29-E0BBFA4DE73B}" type="presOf" srcId="{4ABEA89D-CE3D-4EB0-9A69-F0FC455D96BA}" destId="{849C6E76-3E05-4A92-B70D-D240BC3F7B74}" srcOrd="0" destOrd="2" presId="urn:microsoft.com/office/officeart/2005/8/layout/arrow2"/>
    <dgm:cxn modelId="{F8EC1522-AD08-4061-A5D5-8F521B75684D}" type="presOf" srcId="{0E150933-BF96-4FBA-BF2F-017A2709C03C}" destId="{F68CD784-85AC-4F1B-B91F-5FBA760FC415}" srcOrd="0" destOrd="1" presId="urn:microsoft.com/office/officeart/2005/8/layout/arrow2"/>
    <dgm:cxn modelId="{A52DEC90-DE06-4C7D-8A47-30202B856F71}" type="presOf" srcId="{7FB7DAB8-724C-469F-BE8B-0E549B63619F}" destId="{7ED75F34-00AA-42E2-BB07-FC9EF0530718}" srcOrd="0" destOrd="5" presId="urn:microsoft.com/office/officeart/2005/8/layout/arrow2"/>
    <dgm:cxn modelId="{8DEC2B10-9C71-4394-B22E-46E48E7BF387}" type="presOf" srcId="{47D51252-DF29-476C-A6F2-FA078D0635BD}" destId="{7ED75F34-00AA-42E2-BB07-FC9EF0530718}" srcOrd="0" destOrd="3" presId="urn:microsoft.com/office/officeart/2005/8/layout/arrow2"/>
    <dgm:cxn modelId="{051F98DC-CF05-487D-B92C-8371B465AA11}" type="presParOf" srcId="{94AB0DC4-505E-4B05-B311-B54B2FC76357}" destId="{AAF7E59D-9B49-49D8-846D-D37ADEC0D52F}" srcOrd="0" destOrd="0" presId="urn:microsoft.com/office/officeart/2005/8/layout/arrow2"/>
    <dgm:cxn modelId="{A9298661-E839-4498-93AE-B696593EBB65}" type="presParOf" srcId="{94AB0DC4-505E-4B05-B311-B54B2FC76357}" destId="{741E0FD1-1FBF-4B5E-A500-A6C85A8ED6A9}" srcOrd="1" destOrd="0" presId="urn:microsoft.com/office/officeart/2005/8/layout/arrow2"/>
    <dgm:cxn modelId="{355A8A7F-C607-4E74-9DA7-8062A2A8D117}" type="presParOf" srcId="{741E0FD1-1FBF-4B5E-A500-A6C85A8ED6A9}" destId="{B0356843-4537-4011-8B35-5711439F8FDC}" srcOrd="0" destOrd="0" presId="urn:microsoft.com/office/officeart/2005/8/layout/arrow2"/>
    <dgm:cxn modelId="{9A2A345A-6027-43E0-BA02-59E7B9FEBEFF}" type="presParOf" srcId="{741E0FD1-1FBF-4B5E-A500-A6C85A8ED6A9}" destId="{7ED75F34-00AA-42E2-BB07-FC9EF0530718}" srcOrd="1" destOrd="0" presId="urn:microsoft.com/office/officeart/2005/8/layout/arrow2"/>
    <dgm:cxn modelId="{989DFC68-3F25-409F-A1A3-E51D2E2DBD61}" type="presParOf" srcId="{741E0FD1-1FBF-4B5E-A500-A6C85A8ED6A9}" destId="{D4ABA9D0-D11D-4DAA-84CE-305FCB24C391}" srcOrd="2" destOrd="0" presId="urn:microsoft.com/office/officeart/2005/8/layout/arrow2"/>
    <dgm:cxn modelId="{6676C736-0521-4756-901D-3EE20232063A}" type="presParOf" srcId="{741E0FD1-1FBF-4B5E-A500-A6C85A8ED6A9}" destId="{849C6E76-3E05-4A92-B70D-D240BC3F7B74}" srcOrd="3" destOrd="0" presId="urn:microsoft.com/office/officeart/2005/8/layout/arrow2"/>
    <dgm:cxn modelId="{75FDCF3C-F629-4A24-9D4F-A20392BBDB14}" type="presParOf" srcId="{741E0FD1-1FBF-4B5E-A500-A6C85A8ED6A9}" destId="{D31497BC-83D1-4C6E-AEBC-F853D5FAB07F}" srcOrd="4" destOrd="0" presId="urn:microsoft.com/office/officeart/2005/8/layout/arrow2"/>
    <dgm:cxn modelId="{CA4F5D32-FFB8-4035-8229-901433382FA5}" type="presParOf" srcId="{741E0FD1-1FBF-4B5E-A500-A6C85A8ED6A9}" destId="{FF031C1A-24B6-4A44-ADA2-18DB542EB9E7}" srcOrd="5" destOrd="0" presId="urn:microsoft.com/office/officeart/2005/8/layout/arrow2"/>
    <dgm:cxn modelId="{4F6E269C-52CD-465B-A27B-65F53EF41E7E}" type="presParOf" srcId="{741E0FD1-1FBF-4B5E-A500-A6C85A8ED6A9}" destId="{6C41CD64-A3C6-4D95-8AF9-0A81CA3D586A}" srcOrd="6" destOrd="0" presId="urn:microsoft.com/office/officeart/2005/8/layout/arrow2"/>
    <dgm:cxn modelId="{82B9BD68-1DFD-4AC5-908B-59E19BDB832A}" type="presParOf" srcId="{741E0FD1-1FBF-4B5E-A500-A6C85A8ED6A9}" destId="{F68CD784-85AC-4F1B-B91F-5FBA760FC415}" srcOrd="7" destOrd="0" presId="urn:microsoft.com/office/officeart/2005/8/layout/arrow2"/>
    <dgm:cxn modelId="{C5A0169B-D008-4323-AA11-05DE8A1105C7}" type="presParOf" srcId="{741E0FD1-1FBF-4B5E-A500-A6C85A8ED6A9}" destId="{E4A3FF01-7CEA-4674-8DD5-01FC60E11F9A}" srcOrd="8" destOrd="0" presId="urn:microsoft.com/office/officeart/2005/8/layout/arrow2"/>
    <dgm:cxn modelId="{07C44658-67CD-4BFB-87AE-41BDC07804AF}" type="presParOf" srcId="{741E0FD1-1FBF-4B5E-A500-A6C85A8ED6A9}" destId="{B1AF6185-C1E4-4EBE-81B4-B24C6841A838}" srcOrd="9" destOrd="0" presId="urn:microsoft.com/office/officeart/2005/8/layout/arrow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75D62D-23A0-4A48-BA45-7ECA5CC0D5A1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1AC655E3-6B64-4076-8DCA-69749E0A69EA}">
      <dgm:prSet phldrT="[Text]" custT="1"/>
      <dgm:spPr/>
      <dgm:t>
        <a:bodyPr/>
        <a:lstStyle/>
        <a:p>
          <a:r>
            <a:rPr lang="en-US" sz="2400" dirty="0" smtClean="0"/>
            <a:t>Arts &amp; Sciences</a:t>
          </a:r>
          <a:endParaRPr lang="en-US" sz="2400" dirty="0"/>
        </a:p>
      </dgm:t>
    </dgm:pt>
    <dgm:pt modelId="{561D8B57-6A31-499E-A734-2140ED2D7DCF}" type="parTrans" cxnId="{49593816-151E-4791-9EA5-EDCBFCEC47FA}">
      <dgm:prSet/>
      <dgm:spPr/>
      <dgm:t>
        <a:bodyPr/>
        <a:lstStyle/>
        <a:p>
          <a:endParaRPr lang="en-US"/>
        </a:p>
      </dgm:t>
    </dgm:pt>
    <dgm:pt modelId="{0CB1CF9F-F580-4694-A56E-EA150BC70220}" type="sibTrans" cxnId="{49593816-151E-4791-9EA5-EDCBFCEC47FA}">
      <dgm:prSet/>
      <dgm:spPr/>
      <dgm:t>
        <a:bodyPr/>
        <a:lstStyle/>
        <a:p>
          <a:endParaRPr lang="en-US"/>
        </a:p>
      </dgm:t>
    </dgm:pt>
    <dgm:pt modelId="{A13C6AF3-E0D0-4D44-9E27-182584D9B5C7}">
      <dgm:prSet phldrT="[Text]" custT="1"/>
      <dgm:spPr/>
      <dgm:t>
        <a:bodyPr/>
        <a:lstStyle/>
        <a:p>
          <a:r>
            <a:rPr lang="en-US" sz="2400" dirty="0" smtClean="0"/>
            <a:t>Education</a:t>
          </a:r>
          <a:endParaRPr lang="en-US" sz="2700" dirty="0"/>
        </a:p>
      </dgm:t>
    </dgm:pt>
    <dgm:pt modelId="{1FA775F8-BE74-4415-8520-B59612A368F4}" type="parTrans" cxnId="{ABCE3E11-6B0A-4E62-9BD6-D44B483ADAE1}">
      <dgm:prSet/>
      <dgm:spPr/>
      <dgm:t>
        <a:bodyPr/>
        <a:lstStyle/>
        <a:p>
          <a:endParaRPr lang="en-US"/>
        </a:p>
      </dgm:t>
    </dgm:pt>
    <dgm:pt modelId="{E48A769F-7A3A-434E-9AD4-F4A04EE0F1BA}" type="sibTrans" cxnId="{ABCE3E11-6B0A-4E62-9BD6-D44B483ADAE1}">
      <dgm:prSet/>
      <dgm:spPr/>
      <dgm:t>
        <a:bodyPr/>
        <a:lstStyle/>
        <a:p>
          <a:endParaRPr lang="en-US"/>
        </a:p>
      </dgm:t>
    </dgm:pt>
    <dgm:pt modelId="{487DBB6F-BC34-4135-855B-78EF0E12538F}">
      <dgm:prSet phldrT="[Text]" custT="1"/>
      <dgm:spPr/>
      <dgm:t>
        <a:bodyPr/>
        <a:lstStyle/>
        <a:p>
          <a:r>
            <a:rPr lang="en-US" sz="2400" dirty="0" smtClean="0"/>
            <a:t>Hospitality &amp; Tourism Management</a:t>
          </a:r>
          <a:endParaRPr lang="en-US" sz="2400" dirty="0"/>
        </a:p>
      </dgm:t>
    </dgm:pt>
    <dgm:pt modelId="{7333B1A5-E3DB-4C53-BBCF-603AA2449133}" type="parTrans" cxnId="{F78E3C1A-01A1-4B91-A1CC-CC9833F743F3}">
      <dgm:prSet/>
      <dgm:spPr/>
      <dgm:t>
        <a:bodyPr/>
        <a:lstStyle/>
        <a:p>
          <a:endParaRPr lang="en-US"/>
        </a:p>
      </dgm:t>
    </dgm:pt>
    <dgm:pt modelId="{718A7612-4DAE-4B33-8EDC-2C3430CA305A}" type="sibTrans" cxnId="{F78E3C1A-01A1-4B91-A1CC-CC9833F743F3}">
      <dgm:prSet/>
      <dgm:spPr/>
      <dgm:t>
        <a:bodyPr/>
        <a:lstStyle/>
        <a:p>
          <a:endParaRPr lang="en-US"/>
        </a:p>
      </dgm:t>
    </dgm:pt>
    <dgm:pt modelId="{A16192D4-9D06-4118-9657-D69922125822}">
      <dgm:prSet custT="1"/>
      <dgm:spPr/>
      <dgm:t>
        <a:bodyPr/>
        <a:lstStyle/>
        <a:p>
          <a:r>
            <a:rPr lang="en-US" sz="2400" dirty="0" smtClean="0"/>
            <a:t>Business</a:t>
          </a:r>
          <a:endParaRPr lang="en-US" sz="2700" dirty="0"/>
        </a:p>
      </dgm:t>
    </dgm:pt>
    <dgm:pt modelId="{6C5FD788-48F9-425E-B8E8-61C8CEA16568}" type="parTrans" cxnId="{F2AD7A7A-A097-4AA2-B072-58F36545E92B}">
      <dgm:prSet/>
      <dgm:spPr/>
      <dgm:t>
        <a:bodyPr/>
        <a:lstStyle/>
        <a:p>
          <a:endParaRPr lang="en-US"/>
        </a:p>
      </dgm:t>
    </dgm:pt>
    <dgm:pt modelId="{2E63BD7E-73C7-4A7D-BBDF-1BF8D4F4C7E1}" type="sibTrans" cxnId="{F2AD7A7A-A097-4AA2-B072-58F36545E92B}">
      <dgm:prSet/>
      <dgm:spPr/>
      <dgm:t>
        <a:bodyPr/>
        <a:lstStyle/>
        <a:p>
          <a:endParaRPr lang="en-US"/>
        </a:p>
      </dgm:t>
    </dgm:pt>
    <dgm:pt modelId="{0FADBA3E-F7DE-408A-8CDE-88C26EA1ED6D}" type="pres">
      <dgm:prSet presAssocID="{D175D62D-23A0-4A48-BA45-7ECA5CC0D5A1}" presName="Name0" presStyleCnt="0">
        <dgm:presLayoutVars>
          <dgm:dir/>
          <dgm:resizeHandles val="exact"/>
        </dgm:presLayoutVars>
      </dgm:prSet>
      <dgm:spPr/>
    </dgm:pt>
    <dgm:pt modelId="{D34A22C5-8772-47D6-A766-4E6DC028A703}" type="pres">
      <dgm:prSet presAssocID="{D175D62D-23A0-4A48-BA45-7ECA5CC0D5A1}" presName="bkgdShp" presStyleLbl="alignAccFollowNode1" presStyleIdx="0" presStyleCnt="1"/>
      <dgm:spPr/>
    </dgm:pt>
    <dgm:pt modelId="{AB71AB84-8AB4-4B8B-87CE-B13CEFC7067C}" type="pres">
      <dgm:prSet presAssocID="{D175D62D-23A0-4A48-BA45-7ECA5CC0D5A1}" presName="linComp" presStyleCnt="0"/>
      <dgm:spPr/>
    </dgm:pt>
    <dgm:pt modelId="{F3855E58-C415-49D6-9709-E04649A8CBB5}" type="pres">
      <dgm:prSet presAssocID="{1AC655E3-6B64-4076-8DCA-69749E0A69EA}" presName="compNode" presStyleCnt="0"/>
      <dgm:spPr/>
    </dgm:pt>
    <dgm:pt modelId="{09DB9BB3-D4BA-4AC7-951C-26023C928313}" type="pres">
      <dgm:prSet presAssocID="{1AC655E3-6B64-4076-8DCA-69749E0A69E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60F526-013F-4F88-A301-B1D31274FA8E}" type="pres">
      <dgm:prSet presAssocID="{1AC655E3-6B64-4076-8DCA-69749E0A69EA}" presName="invisiNode" presStyleLbl="node1" presStyleIdx="0" presStyleCnt="4"/>
      <dgm:spPr/>
    </dgm:pt>
    <dgm:pt modelId="{4F1BA99A-15D0-4B17-A6A1-4516BE97131D}" type="pres">
      <dgm:prSet presAssocID="{1AC655E3-6B64-4076-8DCA-69749E0A69EA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7695FB58-227D-4A3A-970D-5AAB258FEB15}" type="pres">
      <dgm:prSet presAssocID="{0CB1CF9F-F580-4694-A56E-EA150BC7022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20CE074-AA56-4A57-B8EF-557673024974}" type="pres">
      <dgm:prSet presAssocID="{A16192D4-9D06-4118-9657-D69922125822}" presName="compNode" presStyleCnt="0"/>
      <dgm:spPr/>
    </dgm:pt>
    <dgm:pt modelId="{DBC99BC9-8423-4CAF-ACB6-6A1F82DFD22C}" type="pres">
      <dgm:prSet presAssocID="{A16192D4-9D06-4118-9657-D6992212582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96581-E9A8-493D-8519-BC4373028617}" type="pres">
      <dgm:prSet presAssocID="{A16192D4-9D06-4118-9657-D69922125822}" presName="invisiNode" presStyleLbl="node1" presStyleIdx="1" presStyleCnt="4"/>
      <dgm:spPr/>
    </dgm:pt>
    <dgm:pt modelId="{6ADD94ED-EEFC-449B-BF6E-A8806ABD1AC0}" type="pres">
      <dgm:prSet presAssocID="{A16192D4-9D06-4118-9657-D69922125822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C2BC6490-FD06-4A75-8319-C9DDAD4CE784}" type="pres">
      <dgm:prSet presAssocID="{2E63BD7E-73C7-4A7D-BBDF-1BF8D4F4C7E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08D54D7-3443-4332-A59A-86046EDCE891}" type="pres">
      <dgm:prSet presAssocID="{A13C6AF3-E0D0-4D44-9E27-182584D9B5C7}" presName="compNode" presStyleCnt="0"/>
      <dgm:spPr/>
    </dgm:pt>
    <dgm:pt modelId="{7DDECE1D-DE18-424A-AFBE-DD6A1E0BC8C4}" type="pres">
      <dgm:prSet presAssocID="{A13C6AF3-E0D0-4D44-9E27-182584D9B5C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C44BB-24C6-4278-B248-87AEA47E733E}" type="pres">
      <dgm:prSet presAssocID="{A13C6AF3-E0D0-4D44-9E27-182584D9B5C7}" presName="invisiNode" presStyleLbl="node1" presStyleIdx="2" presStyleCnt="4"/>
      <dgm:spPr/>
    </dgm:pt>
    <dgm:pt modelId="{F6FE3A23-C43A-4D88-A0D8-8832F52DA4CC}" type="pres">
      <dgm:prSet presAssocID="{A13C6AF3-E0D0-4D44-9E27-182584D9B5C7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88A93504-D3C0-410B-BDBA-3CE3274A7BD2}" type="pres">
      <dgm:prSet presAssocID="{E48A769F-7A3A-434E-9AD4-F4A04EE0F1B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B19E547-F1BF-48E3-B283-351FC06CB618}" type="pres">
      <dgm:prSet presAssocID="{487DBB6F-BC34-4135-855B-78EF0E12538F}" presName="compNode" presStyleCnt="0"/>
      <dgm:spPr/>
    </dgm:pt>
    <dgm:pt modelId="{8E1A748C-AC05-4511-961B-882E4CB83851}" type="pres">
      <dgm:prSet presAssocID="{487DBB6F-BC34-4135-855B-78EF0E12538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9D50E-DE90-4DAF-80F2-6A79383BD322}" type="pres">
      <dgm:prSet presAssocID="{487DBB6F-BC34-4135-855B-78EF0E12538F}" presName="invisiNode" presStyleLbl="node1" presStyleIdx="3" presStyleCnt="4"/>
      <dgm:spPr/>
    </dgm:pt>
    <dgm:pt modelId="{F6EDA40B-2460-4FA8-86A5-C73B862A4C6E}" type="pres">
      <dgm:prSet presAssocID="{487DBB6F-BC34-4135-855B-78EF0E12538F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</dgm:ptLst>
  <dgm:cxnLst>
    <dgm:cxn modelId="{38957786-81D9-40A7-9E80-06C612ECB365}" type="presOf" srcId="{E48A769F-7A3A-434E-9AD4-F4A04EE0F1BA}" destId="{88A93504-D3C0-410B-BDBA-3CE3274A7BD2}" srcOrd="0" destOrd="0" presId="urn:microsoft.com/office/officeart/2005/8/layout/pList2"/>
    <dgm:cxn modelId="{F78E3C1A-01A1-4B91-A1CC-CC9833F743F3}" srcId="{D175D62D-23A0-4A48-BA45-7ECA5CC0D5A1}" destId="{487DBB6F-BC34-4135-855B-78EF0E12538F}" srcOrd="3" destOrd="0" parTransId="{7333B1A5-E3DB-4C53-BBCF-603AA2449133}" sibTransId="{718A7612-4DAE-4B33-8EDC-2C3430CA305A}"/>
    <dgm:cxn modelId="{96978DC1-CA5A-4DEA-8CB6-B14B5551C9E3}" type="presOf" srcId="{A13C6AF3-E0D0-4D44-9E27-182584D9B5C7}" destId="{7DDECE1D-DE18-424A-AFBE-DD6A1E0BC8C4}" srcOrd="0" destOrd="0" presId="urn:microsoft.com/office/officeart/2005/8/layout/pList2"/>
    <dgm:cxn modelId="{2299B4F1-024B-44C3-85E0-5F02084AC2C1}" type="presOf" srcId="{D175D62D-23A0-4A48-BA45-7ECA5CC0D5A1}" destId="{0FADBA3E-F7DE-408A-8CDE-88C26EA1ED6D}" srcOrd="0" destOrd="0" presId="urn:microsoft.com/office/officeart/2005/8/layout/pList2"/>
    <dgm:cxn modelId="{F2AD7A7A-A097-4AA2-B072-58F36545E92B}" srcId="{D175D62D-23A0-4A48-BA45-7ECA5CC0D5A1}" destId="{A16192D4-9D06-4118-9657-D69922125822}" srcOrd="1" destOrd="0" parTransId="{6C5FD788-48F9-425E-B8E8-61C8CEA16568}" sibTransId="{2E63BD7E-73C7-4A7D-BBDF-1BF8D4F4C7E1}"/>
    <dgm:cxn modelId="{D2998FD8-265A-4DFC-BF57-516F148F8116}" type="presOf" srcId="{0CB1CF9F-F580-4694-A56E-EA150BC70220}" destId="{7695FB58-227D-4A3A-970D-5AAB258FEB15}" srcOrd="0" destOrd="0" presId="urn:microsoft.com/office/officeart/2005/8/layout/pList2"/>
    <dgm:cxn modelId="{9C18A5D8-C071-447D-92BE-4B86B99AF651}" type="presOf" srcId="{A16192D4-9D06-4118-9657-D69922125822}" destId="{DBC99BC9-8423-4CAF-ACB6-6A1F82DFD22C}" srcOrd="0" destOrd="0" presId="urn:microsoft.com/office/officeart/2005/8/layout/pList2"/>
    <dgm:cxn modelId="{49593816-151E-4791-9EA5-EDCBFCEC47FA}" srcId="{D175D62D-23A0-4A48-BA45-7ECA5CC0D5A1}" destId="{1AC655E3-6B64-4076-8DCA-69749E0A69EA}" srcOrd="0" destOrd="0" parTransId="{561D8B57-6A31-499E-A734-2140ED2D7DCF}" sibTransId="{0CB1CF9F-F580-4694-A56E-EA150BC70220}"/>
    <dgm:cxn modelId="{22F4D434-6FE5-42BE-A9DD-53FA89182720}" type="presOf" srcId="{1AC655E3-6B64-4076-8DCA-69749E0A69EA}" destId="{09DB9BB3-D4BA-4AC7-951C-26023C928313}" srcOrd="0" destOrd="0" presId="urn:microsoft.com/office/officeart/2005/8/layout/pList2"/>
    <dgm:cxn modelId="{ABCE3E11-6B0A-4E62-9BD6-D44B483ADAE1}" srcId="{D175D62D-23A0-4A48-BA45-7ECA5CC0D5A1}" destId="{A13C6AF3-E0D0-4D44-9E27-182584D9B5C7}" srcOrd="2" destOrd="0" parTransId="{1FA775F8-BE74-4415-8520-B59612A368F4}" sibTransId="{E48A769F-7A3A-434E-9AD4-F4A04EE0F1BA}"/>
    <dgm:cxn modelId="{9B5CFDAA-DF19-4815-B1B9-F27008E5C9BA}" type="presOf" srcId="{487DBB6F-BC34-4135-855B-78EF0E12538F}" destId="{8E1A748C-AC05-4511-961B-882E4CB83851}" srcOrd="0" destOrd="0" presId="urn:microsoft.com/office/officeart/2005/8/layout/pList2"/>
    <dgm:cxn modelId="{0F6C7EC3-65B7-4964-8B56-2565ACF90404}" type="presOf" srcId="{2E63BD7E-73C7-4A7D-BBDF-1BF8D4F4C7E1}" destId="{C2BC6490-FD06-4A75-8319-C9DDAD4CE784}" srcOrd="0" destOrd="0" presId="urn:microsoft.com/office/officeart/2005/8/layout/pList2"/>
    <dgm:cxn modelId="{F9E7A5A5-F2CB-468E-A46D-59142BD91DDC}" type="presParOf" srcId="{0FADBA3E-F7DE-408A-8CDE-88C26EA1ED6D}" destId="{D34A22C5-8772-47D6-A766-4E6DC028A703}" srcOrd="0" destOrd="0" presId="urn:microsoft.com/office/officeart/2005/8/layout/pList2"/>
    <dgm:cxn modelId="{65089341-D832-4F2E-AB6E-70703D4EF64A}" type="presParOf" srcId="{0FADBA3E-F7DE-408A-8CDE-88C26EA1ED6D}" destId="{AB71AB84-8AB4-4B8B-87CE-B13CEFC7067C}" srcOrd="1" destOrd="0" presId="urn:microsoft.com/office/officeart/2005/8/layout/pList2"/>
    <dgm:cxn modelId="{465F155F-4E87-4C33-AF08-8F9AA672A99F}" type="presParOf" srcId="{AB71AB84-8AB4-4B8B-87CE-B13CEFC7067C}" destId="{F3855E58-C415-49D6-9709-E04649A8CBB5}" srcOrd="0" destOrd="0" presId="urn:microsoft.com/office/officeart/2005/8/layout/pList2"/>
    <dgm:cxn modelId="{5E6BCFD1-C101-40BC-89F5-6D5DF00C23F9}" type="presParOf" srcId="{F3855E58-C415-49D6-9709-E04649A8CBB5}" destId="{09DB9BB3-D4BA-4AC7-951C-26023C928313}" srcOrd="0" destOrd="0" presId="urn:microsoft.com/office/officeart/2005/8/layout/pList2"/>
    <dgm:cxn modelId="{649B2B30-9C62-4E48-85D8-B8B48A65988E}" type="presParOf" srcId="{F3855E58-C415-49D6-9709-E04649A8CBB5}" destId="{5060F526-013F-4F88-A301-B1D31274FA8E}" srcOrd="1" destOrd="0" presId="urn:microsoft.com/office/officeart/2005/8/layout/pList2"/>
    <dgm:cxn modelId="{F60FA5D4-92F5-49ED-83BA-D4DF41C531BD}" type="presParOf" srcId="{F3855E58-C415-49D6-9709-E04649A8CBB5}" destId="{4F1BA99A-15D0-4B17-A6A1-4516BE97131D}" srcOrd="2" destOrd="0" presId="urn:microsoft.com/office/officeart/2005/8/layout/pList2"/>
    <dgm:cxn modelId="{ADF28520-AC68-4DA4-8F1C-4C48F774089C}" type="presParOf" srcId="{AB71AB84-8AB4-4B8B-87CE-B13CEFC7067C}" destId="{7695FB58-227D-4A3A-970D-5AAB258FEB15}" srcOrd="1" destOrd="0" presId="urn:microsoft.com/office/officeart/2005/8/layout/pList2"/>
    <dgm:cxn modelId="{3260C6A3-3B5F-44FB-B2E4-9522CCD66658}" type="presParOf" srcId="{AB71AB84-8AB4-4B8B-87CE-B13CEFC7067C}" destId="{620CE074-AA56-4A57-B8EF-557673024974}" srcOrd="2" destOrd="0" presId="urn:microsoft.com/office/officeart/2005/8/layout/pList2"/>
    <dgm:cxn modelId="{825D5795-B254-4E2B-8330-6C41387A8FB0}" type="presParOf" srcId="{620CE074-AA56-4A57-B8EF-557673024974}" destId="{DBC99BC9-8423-4CAF-ACB6-6A1F82DFD22C}" srcOrd="0" destOrd="0" presId="urn:microsoft.com/office/officeart/2005/8/layout/pList2"/>
    <dgm:cxn modelId="{5B8CCD8B-A4D7-418B-990F-520FB3AFE7A6}" type="presParOf" srcId="{620CE074-AA56-4A57-B8EF-557673024974}" destId="{6E896581-E9A8-493D-8519-BC4373028617}" srcOrd="1" destOrd="0" presId="urn:microsoft.com/office/officeart/2005/8/layout/pList2"/>
    <dgm:cxn modelId="{E8161418-9E08-433D-87C7-EC16BAE9883B}" type="presParOf" srcId="{620CE074-AA56-4A57-B8EF-557673024974}" destId="{6ADD94ED-EEFC-449B-BF6E-A8806ABD1AC0}" srcOrd="2" destOrd="0" presId="urn:microsoft.com/office/officeart/2005/8/layout/pList2"/>
    <dgm:cxn modelId="{B5B6B19C-AA48-428F-802D-685C901503DE}" type="presParOf" srcId="{AB71AB84-8AB4-4B8B-87CE-B13CEFC7067C}" destId="{C2BC6490-FD06-4A75-8319-C9DDAD4CE784}" srcOrd="3" destOrd="0" presId="urn:microsoft.com/office/officeart/2005/8/layout/pList2"/>
    <dgm:cxn modelId="{ED2FA256-E994-49C7-9CDF-C9FCB6AFDFAD}" type="presParOf" srcId="{AB71AB84-8AB4-4B8B-87CE-B13CEFC7067C}" destId="{508D54D7-3443-4332-A59A-86046EDCE891}" srcOrd="4" destOrd="0" presId="urn:microsoft.com/office/officeart/2005/8/layout/pList2"/>
    <dgm:cxn modelId="{68E8CABE-C942-4768-A68C-DBCCB831C8BF}" type="presParOf" srcId="{508D54D7-3443-4332-A59A-86046EDCE891}" destId="{7DDECE1D-DE18-424A-AFBE-DD6A1E0BC8C4}" srcOrd="0" destOrd="0" presId="urn:microsoft.com/office/officeart/2005/8/layout/pList2"/>
    <dgm:cxn modelId="{344E2563-F362-4145-AF27-76F78BC1B6AD}" type="presParOf" srcId="{508D54D7-3443-4332-A59A-86046EDCE891}" destId="{430C44BB-24C6-4278-B248-87AEA47E733E}" srcOrd="1" destOrd="0" presId="urn:microsoft.com/office/officeart/2005/8/layout/pList2"/>
    <dgm:cxn modelId="{1FBC7A3E-B626-440C-B29C-4FA7F5738902}" type="presParOf" srcId="{508D54D7-3443-4332-A59A-86046EDCE891}" destId="{F6FE3A23-C43A-4D88-A0D8-8832F52DA4CC}" srcOrd="2" destOrd="0" presId="urn:microsoft.com/office/officeart/2005/8/layout/pList2"/>
    <dgm:cxn modelId="{B34B9EC1-EECF-40DC-9CE9-B47255FFE267}" type="presParOf" srcId="{AB71AB84-8AB4-4B8B-87CE-B13CEFC7067C}" destId="{88A93504-D3C0-410B-BDBA-3CE3274A7BD2}" srcOrd="5" destOrd="0" presId="urn:microsoft.com/office/officeart/2005/8/layout/pList2"/>
    <dgm:cxn modelId="{9043F9D6-9EAC-4765-8DCD-86EC2CCA491C}" type="presParOf" srcId="{AB71AB84-8AB4-4B8B-87CE-B13CEFC7067C}" destId="{3B19E547-F1BF-48E3-B283-351FC06CB618}" srcOrd="6" destOrd="0" presId="urn:microsoft.com/office/officeart/2005/8/layout/pList2"/>
    <dgm:cxn modelId="{5F5D7AFB-CAEA-4839-9079-F0C105F011C6}" type="presParOf" srcId="{3B19E547-F1BF-48E3-B283-351FC06CB618}" destId="{8E1A748C-AC05-4511-961B-882E4CB83851}" srcOrd="0" destOrd="0" presId="urn:microsoft.com/office/officeart/2005/8/layout/pList2"/>
    <dgm:cxn modelId="{C7E99AE4-40FD-41CC-94A5-7FEDCF144A71}" type="presParOf" srcId="{3B19E547-F1BF-48E3-B283-351FC06CB618}" destId="{5B49D50E-DE90-4DAF-80F2-6A79383BD322}" srcOrd="1" destOrd="0" presId="urn:microsoft.com/office/officeart/2005/8/layout/pList2"/>
    <dgm:cxn modelId="{1E548592-564D-45D9-82CF-D674B1A7987F}" type="presParOf" srcId="{3B19E547-F1BF-48E3-B283-351FC06CB618}" destId="{F6EDA40B-2460-4FA8-86A5-C73B862A4C6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E1D59-128A-402D-91F7-B4A7C2B700E6}">
      <dsp:nvSpPr>
        <dsp:cNvPr id="0" name=""/>
        <dsp:cNvSpPr/>
      </dsp:nvSpPr>
      <dsp:spPr>
        <a:xfrm>
          <a:off x="0" y="0"/>
          <a:ext cx="1951542" cy="5400454"/>
        </a:xfrm>
        <a:prstGeom prst="roundRect">
          <a:avLst>
            <a:gd name="adj" fmla="val 10000"/>
          </a:avLst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Text" lastClr="000000"/>
              </a:solidFill>
            </a:rPr>
            <a:t>Workforce Development 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12713" lvl="1" indent="-112713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ysClr val="windowText" lastClr="000000"/>
              </a:solidFill>
            </a:rPr>
            <a:t>Unemployment Rates:</a:t>
          </a:r>
          <a:endParaRPr lang="en-US" sz="1200" kern="1200" dirty="0">
            <a:solidFill>
              <a:sysClr val="windowText" lastClr="000000"/>
            </a:solidFill>
          </a:endParaRPr>
        </a:p>
        <a:p>
          <a:pPr marL="228600" lvl="2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ysClr val="windowText" lastClr="000000"/>
              </a:solidFill>
            </a:rPr>
            <a:t>Niagara Falls: 7.4%</a:t>
          </a:r>
          <a:endParaRPr lang="en-US" sz="1200" kern="1200" dirty="0">
            <a:solidFill>
              <a:sysClr val="windowText" lastClr="000000"/>
            </a:solidFill>
          </a:endParaRPr>
        </a:p>
        <a:p>
          <a:pPr marL="228600" lvl="2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ysClr val="windowText" lastClr="000000"/>
              </a:solidFill>
            </a:rPr>
            <a:t>Niagara County: 5.9%</a:t>
          </a:r>
          <a:endParaRPr lang="en-US" sz="1200" kern="1200" dirty="0">
            <a:solidFill>
              <a:sysClr val="windowText" lastClr="000000"/>
            </a:solidFill>
          </a:endParaRPr>
        </a:p>
        <a:p>
          <a:pPr marL="228600" lvl="2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ysClr val="windowText" lastClr="000000"/>
              </a:solidFill>
            </a:rPr>
            <a:t>New York State: 4.6%</a:t>
          </a:r>
          <a:endParaRPr lang="en-US" sz="1200" kern="1200" dirty="0">
            <a:solidFill>
              <a:sysClr val="windowText" lastClr="000000"/>
            </a:solidFill>
          </a:endParaRPr>
        </a:p>
        <a:p>
          <a:pPr marL="2286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ysClr val="windowText" lastClr="000000"/>
            </a:solidFill>
          </a:endParaRPr>
        </a:p>
      </dsp:txBody>
      <dsp:txXfrm>
        <a:off x="0" y="2160181"/>
        <a:ext cx="1951542" cy="2160181"/>
      </dsp:txXfrm>
    </dsp:sp>
    <dsp:sp modelId="{3D6E444F-C9F5-4C80-9394-88EFF9464D1C}">
      <dsp:nvSpPr>
        <dsp:cNvPr id="0" name=""/>
        <dsp:cNvSpPr/>
      </dsp:nvSpPr>
      <dsp:spPr>
        <a:xfrm>
          <a:off x="76595" y="324027"/>
          <a:ext cx="1798351" cy="179835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8000" r="-5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D1D073-68CC-4912-A578-3FC7F518CA63}">
      <dsp:nvSpPr>
        <dsp:cNvPr id="0" name=""/>
        <dsp:cNvSpPr/>
      </dsp:nvSpPr>
      <dsp:spPr>
        <a:xfrm>
          <a:off x="2010088" y="0"/>
          <a:ext cx="1951542" cy="5400454"/>
        </a:xfrm>
        <a:prstGeom prst="roundRect">
          <a:avLst>
            <a:gd name="adj" fmla="val 10000"/>
          </a:avLst>
        </a:prstGeom>
        <a:solidFill>
          <a:srgbClr val="FF99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Text" lastClr="000000"/>
              </a:solidFill>
            </a:rPr>
            <a:t>Housing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ysClr val="windowText" lastClr="000000"/>
              </a:solidFill>
            </a:rPr>
            <a:t>57.2% NF residents are homeowners</a:t>
          </a:r>
          <a:endParaRPr lang="en-US" sz="1200" kern="1200" dirty="0">
            <a:solidFill>
              <a:sysClr val="windowText" lastClr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ysClr val="windowText" lastClr="000000"/>
              </a:solidFill>
            </a:rPr>
            <a:t>90% NF houses built before 1979</a:t>
          </a:r>
          <a:endParaRPr lang="en-US" sz="1200" kern="1200" dirty="0">
            <a:solidFill>
              <a:sysClr val="windowText" lastClr="000000"/>
            </a:solidFill>
          </a:endParaRPr>
        </a:p>
      </dsp:txBody>
      <dsp:txXfrm>
        <a:off x="2010088" y="2160181"/>
        <a:ext cx="1951542" cy="2160181"/>
      </dsp:txXfrm>
    </dsp:sp>
    <dsp:sp modelId="{73518AAE-130D-459C-86A3-7CE6803DC67B}">
      <dsp:nvSpPr>
        <dsp:cNvPr id="0" name=""/>
        <dsp:cNvSpPr/>
      </dsp:nvSpPr>
      <dsp:spPr>
        <a:xfrm>
          <a:off x="2086683" y="324027"/>
          <a:ext cx="1798351" cy="179835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92281-FA65-41B1-ADF5-733F352E52DE}">
      <dsp:nvSpPr>
        <dsp:cNvPr id="0" name=""/>
        <dsp:cNvSpPr/>
      </dsp:nvSpPr>
      <dsp:spPr>
        <a:xfrm>
          <a:off x="4020176" y="0"/>
          <a:ext cx="1951542" cy="5400454"/>
        </a:xfrm>
        <a:prstGeom prst="roundRect">
          <a:avLst>
            <a:gd name="adj" fmla="val 10000"/>
          </a:avLst>
        </a:prstGeom>
        <a:solidFill>
          <a:srgbClr val="FFFF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Text" lastClr="000000"/>
              </a:solidFill>
            </a:rPr>
            <a:t>Literacy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ysClr val="windowText" lastClr="000000"/>
              </a:solidFill>
            </a:rPr>
            <a:t>30% functional illiteracy rate (Niagara County)</a:t>
          </a:r>
          <a:endParaRPr lang="en-US" sz="1200" kern="1200" dirty="0">
            <a:solidFill>
              <a:sysClr val="windowText" lastClr="000000"/>
            </a:solidFill>
          </a:endParaRPr>
        </a:p>
      </dsp:txBody>
      <dsp:txXfrm>
        <a:off x="4020176" y="2160181"/>
        <a:ext cx="1951542" cy="2160181"/>
      </dsp:txXfrm>
    </dsp:sp>
    <dsp:sp modelId="{28B6A10C-B2EE-4180-AFBF-69866AE7F6D2}">
      <dsp:nvSpPr>
        <dsp:cNvPr id="0" name=""/>
        <dsp:cNvSpPr/>
      </dsp:nvSpPr>
      <dsp:spPr>
        <a:xfrm>
          <a:off x="4096772" y="324027"/>
          <a:ext cx="1798351" cy="179835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3F13E6-E407-4657-AB1A-FFD19141E871}">
      <dsp:nvSpPr>
        <dsp:cNvPr id="0" name=""/>
        <dsp:cNvSpPr/>
      </dsp:nvSpPr>
      <dsp:spPr>
        <a:xfrm>
          <a:off x="6030265" y="0"/>
          <a:ext cx="1951542" cy="540045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Text" lastClr="000000"/>
              </a:solidFill>
            </a:rPr>
            <a:t>Health &amp; Wellness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ysClr val="windowText" lastClr="000000"/>
              </a:solidFill>
            </a:rPr>
            <a:t>NF zip code 14301 is a Food Desert</a:t>
          </a:r>
          <a:endParaRPr lang="en-US" sz="1200" kern="1200" dirty="0">
            <a:solidFill>
              <a:sysClr val="windowText" lastClr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ysClr val="windowText" lastClr="000000"/>
              </a:solidFill>
            </a:rPr>
            <a:t>73% NF children are eligible to receive free or reduced breakfast and lunch</a:t>
          </a:r>
          <a:endParaRPr lang="en-US" sz="1200" kern="1200" dirty="0">
            <a:solidFill>
              <a:sysClr val="windowText" lastClr="000000"/>
            </a:solidFill>
          </a:endParaRPr>
        </a:p>
      </dsp:txBody>
      <dsp:txXfrm>
        <a:off x="6030265" y="2160181"/>
        <a:ext cx="1951542" cy="2160181"/>
      </dsp:txXfrm>
    </dsp:sp>
    <dsp:sp modelId="{9246B223-AB4B-4D04-A6E2-2D6BB2EF91D5}">
      <dsp:nvSpPr>
        <dsp:cNvPr id="0" name=""/>
        <dsp:cNvSpPr/>
      </dsp:nvSpPr>
      <dsp:spPr>
        <a:xfrm>
          <a:off x="6106860" y="324027"/>
          <a:ext cx="1798351" cy="179835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DD9E4-FE1A-48E8-B138-759B1236A523}">
      <dsp:nvSpPr>
        <dsp:cNvPr id="0" name=""/>
        <dsp:cNvSpPr/>
      </dsp:nvSpPr>
      <dsp:spPr>
        <a:xfrm>
          <a:off x="8040353" y="0"/>
          <a:ext cx="1951542" cy="540045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ysClr val="windowText" lastClr="000000"/>
              </a:solidFill>
            </a:rPr>
            <a:t>Early Childhood Education</a:t>
          </a:r>
          <a:endParaRPr lang="en-US" sz="1600" kern="1200" dirty="0">
            <a:solidFill>
              <a:sysClr val="windowText" lastClr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ysClr val="windowText" lastClr="000000"/>
              </a:solidFill>
            </a:rPr>
            <a:t>NF: 8.6% have Bachelor’s Degree or higher</a:t>
          </a:r>
          <a:endParaRPr lang="en-US" sz="1200" kern="1200" dirty="0">
            <a:solidFill>
              <a:sysClr val="windowText" lastClr="0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solidFill>
                <a:sysClr val="windowText" lastClr="000000"/>
              </a:solidFill>
            </a:rPr>
            <a:t>NF: 37.4% children under the age of 5 living in poverty</a:t>
          </a:r>
          <a:endParaRPr lang="en-US" sz="1200" kern="1200" dirty="0">
            <a:solidFill>
              <a:sysClr val="windowText" lastClr="000000"/>
            </a:solidFill>
          </a:endParaRPr>
        </a:p>
      </dsp:txBody>
      <dsp:txXfrm>
        <a:off x="8040353" y="2160181"/>
        <a:ext cx="1951542" cy="2160181"/>
      </dsp:txXfrm>
    </dsp:sp>
    <dsp:sp modelId="{BC13F8C7-45C8-4F89-9548-D889A29B8258}">
      <dsp:nvSpPr>
        <dsp:cNvPr id="0" name=""/>
        <dsp:cNvSpPr/>
      </dsp:nvSpPr>
      <dsp:spPr>
        <a:xfrm>
          <a:off x="8116949" y="324027"/>
          <a:ext cx="1798351" cy="179835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50B96-0DD8-41CA-A3CF-67641D6E23B8}">
      <dsp:nvSpPr>
        <dsp:cNvPr id="0" name=""/>
        <dsp:cNvSpPr/>
      </dsp:nvSpPr>
      <dsp:spPr>
        <a:xfrm>
          <a:off x="399675" y="4213575"/>
          <a:ext cx="9192544" cy="1023642"/>
        </a:xfrm>
        <a:prstGeom prst="leftRightArrow">
          <a:avLst/>
        </a:prstGeom>
        <a:solidFill>
          <a:srgbClr val="582C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7E59D-9B49-49D8-846D-D37ADEC0D52F}">
      <dsp:nvSpPr>
        <dsp:cNvPr id="0" name=""/>
        <dsp:cNvSpPr/>
      </dsp:nvSpPr>
      <dsp:spPr>
        <a:xfrm>
          <a:off x="1360303" y="0"/>
          <a:ext cx="8529523" cy="5330952"/>
        </a:xfrm>
        <a:prstGeom prst="swooshArrow">
          <a:avLst>
            <a:gd name="adj1" fmla="val 25000"/>
            <a:gd name="adj2" fmla="val 25000"/>
          </a:avLst>
        </a:prstGeom>
        <a:solidFill>
          <a:srgbClr val="7030A0">
            <a:alpha val="65098"/>
          </a:srgbClr>
        </a:solidFill>
        <a:ln>
          <a:solidFill>
            <a:srgbClr val="7030A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356843-4537-4011-8B35-5711439F8FDC}">
      <dsp:nvSpPr>
        <dsp:cNvPr id="0" name=""/>
        <dsp:cNvSpPr/>
      </dsp:nvSpPr>
      <dsp:spPr>
        <a:xfrm>
          <a:off x="1846912" y="3964095"/>
          <a:ext cx="196179" cy="196179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75F34-00AA-42E2-BB07-FC9EF0530718}">
      <dsp:nvSpPr>
        <dsp:cNvPr id="0" name=""/>
        <dsp:cNvSpPr/>
      </dsp:nvSpPr>
      <dsp:spPr>
        <a:xfrm>
          <a:off x="1887775" y="4062185"/>
          <a:ext cx="1467204" cy="126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951" tIns="0" rIns="0" bIns="0" numCol="1" spcCol="1270" anchor="t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Discover</a:t>
          </a:r>
          <a:endParaRPr lang="en-U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</a:t>
          </a:r>
          <a:r>
            <a:rPr lang="en-US" sz="1400" b="1" kern="1200" dirty="0" smtClean="0">
              <a:solidFill>
                <a:srgbClr val="7030A0"/>
              </a:solidFill>
            </a:rPr>
            <a:t>IMPACT</a:t>
          </a:r>
          <a:r>
            <a:rPr lang="en-US" sz="1400" kern="1200" dirty="0" smtClean="0"/>
            <a:t> Program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Niagara University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Vincentian Mission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community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Your interests, skills and goals</a:t>
          </a:r>
        </a:p>
      </dsp:txBody>
      <dsp:txXfrm>
        <a:off x="1887775" y="4062185"/>
        <a:ext cx="1467204" cy="1268766"/>
      </dsp:txXfrm>
    </dsp:sp>
    <dsp:sp modelId="{D4ABA9D0-D11D-4DAA-84CE-305FCB24C391}">
      <dsp:nvSpPr>
        <dsp:cNvPr id="0" name=""/>
        <dsp:cNvSpPr/>
      </dsp:nvSpPr>
      <dsp:spPr>
        <a:xfrm>
          <a:off x="3071799" y="2835109"/>
          <a:ext cx="307062" cy="307062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C6E76-3E05-4A92-B70D-D240BC3F7B74}">
      <dsp:nvSpPr>
        <dsp:cNvPr id="0" name=""/>
        <dsp:cNvSpPr/>
      </dsp:nvSpPr>
      <dsp:spPr>
        <a:xfrm>
          <a:off x="3171011" y="3097283"/>
          <a:ext cx="1415900" cy="2233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70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Plan</a:t>
          </a:r>
          <a:endParaRPr lang="en-US" sz="10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Plan your project!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What are the needs?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Expected outcomes?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Career skills involved?</a:t>
          </a:r>
        </a:p>
      </dsp:txBody>
      <dsp:txXfrm>
        <a:off x="3171011" y="3097283"/>
        <a:ext cx="1415900" cy="2233668"/>
      </dsp:txXfrm>
    </dsp:sp>
    <dsp:sp modelId="{D31497BC-83D1-4C6E-AEBC-F853D5FAB07F}">
      <dsp:nvSpPr>
        <dsp:cNvPr id="0" name=""/>
        <dsp:cNvSpPr/>
      </dsp:nvSpPr>
      <dsp:spPr>
        <a:xfrm>
          <a:off x="4273561" y="2130248"/>
          <a:ext cx="409417" cy="409417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031C1A-24B6-4A44-ADA2-18DB542EB9E7}">
      <dsp:nvSpPr>
        <dsp:cNvPr id="0" name=""/>
        <dsp:cNvSpPr/>
      </dsp:nvSpPr>
      <dsp:spPr>
        <a:xfrm>
          <a:off x="4505432" y="2334956"/>
          <a:ext cx="1646197" cy="2995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4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Action</a:t>
          </a:r>
          <a:endParaRPr lang="en-U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Implement the project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Gain hands-on, career related experience</a:t>
          </a:r>
          <a:endParaRPr lang="en-US" sz="1400" kern="1200" dirty="0"/>
        </a:p>
      </dsp:txBody>
      <dsp:txXfrm>
        <a:off x="4505432" y="2334956"/>
        <a:ext cx="1646197" cy="2995995"/>
      </dsp:txXfrm>
    </dsp:sp>
    <dsp:sp modelId="{6C41CD64-A3C6-4D95-8AF9-0A81CA3D586A}">
      <dsp:nvSpPr>
        <dsp:cNvPr id="0" name=""/>
        <dsp:cNvSpPr/>
      </dsp:nvSpPr>
      <dsp:spPr>
        <a:xfrm>
          <a:off x="5860053" y="1494798"/>
          <a:ext cx="528830" cy="528830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CD784-85AC-4F1B-B91F-5FBA760FC415}">
      <dsp:nvSpPr>
        <dsp:cNvPr id="0" name=""/>
        <dsp:cNvSpPr/>
      </dsp:nvSpPr>
      <dsp:spPr>
        <a:xfrm>
          <a:off x="6124468" y="1759214"/>
          <a:ext cx="1705904" cy="35717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021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smtClean="0"/>
            <a:t>IMPACT</a:t>
          </a:r>
          <a:endParaRPr lang="en-U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Analyze the outcomes of your project (were they reached?)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Determine the </a:t>
          </a:r>
          <a:r>
            <a:rPr lang="en-US" sz="1400" b="1" kern="1200" dirty="0" smtClean="0">
              <a:solidFill>
                <a:srgbClr val="7030A0"/>
              </a:solidFill>
            </a:rPr>
            <a:t>IMPACT</a:t>
          </a:r>
          <a:r>
            <a:rPr lang="en-US" sz="1400" kern="1200" dirty="0" smtClean="0"/>
            <a:t> your project made</a:t>
          </a:r>
          <a:endParaRPr lang="en-US" sz="1400" kern="1200" dirty="0"/>
        </a:p>
      </dsp:txBody>
      <dsp:txXfrm>
        <a:off x="6124468" y="1759214"/>
        <a:ext cx="1705904" cy="3571737"/>
      </dsp:txXfrm>
    </dsp:sp>
    <dsp:sp modelId="{E4A3FF01-7CEA-4674-8DD5-01FC60E11F9A}">
      <dsp:nvSpPr>
        <dsp:cNvPr id="0" name=""/>
        <dsp:cNvSpPr/>
      </dsp:nvSpPr>
      <dsp:spPr>
        <a:xfrm>
          <a:off x="7647366" y="1052349"/>
          <a:ext cx="673832" cy="673832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F6185-C1E4-4EBE-81B4-B24C6841A838}">
      <dsp:nvSpPr>
        <dsp:cNvPr id="0" name=""/>
        <dsp:cNvSpPr/>
      </dsp:nvSpPr>
      <dsp:spPr>
        <a:xfrm>
          <a:off x="8011437" y="1407371"/>
          <a:ext cx="1705904" cy="3923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7050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Commit</a:t>
          </a:r>
          <a:endParaRPr lang="en-U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Graduate with a commitment to serve your community</a:t>
          </a:r>
          <a:endParaRPr lang="en-US" sz="1400" kern="1200" dirty="0"/>
        </a:p>
      </dsp:txBody>
      <dsp:txXfrm>
        <a:off x="8011437" y="1407371"/>
        <a:ext cx="1705904" cy="3923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A22C5-8772-47D6-A766-4E6DC028A703}">
      <dsp:nvSpPr>
        <dsp:cNvPr id="0" name=""/>
        <dsp:cNvSpPr/>
      </dsp:nvSpPr>
      <dsp:spPr>
        <a:xfrm>
          <a:off x="0" y="0"/>
          <a:ext cx="11032067" cy="24155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BA99A-15D0-4B17-A6A1-4516BE97131D}">
      <dsp:nvSpPr>
        <dsp:cNvPr id="0" name=""/>
        <dsp:cNvSpPr/>
      </dsp:nvSpPr>
      <dsp:spPr>
        <a:xfrm>
          <a:off x="334000" y="322072"/>
          <a:ext cx="2410248" cy="17713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B9BB3-D4BA-4AC7-951C-26023C928313}">
      <dsp:nvSpPr>
        <dsp:cNvPr id="0" name=""/>
        <dsp:cNvSpPr/>
      </dsp:nvSpPr>
      <dsp:spPr>
        <a:xfrm rot="10800000">
          <a:off x="334000" y="2415540"/>
          <a:ext cx="2410248" cy="29523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Arts &amp; Sciences</a:t>
          </a:r>
          <a:endParaRPr lang="en-US" sz="2400" kern="1200" dirty="0"/>
        </a:p>
      </dsp:txBody>
      <dsp:txXfrm rot="10800000">
        <a:off x="408123" y="2415540"/>
        <a:ext cx="2262002" cy="2878203"/>
      </dsp:txXfrm>
    </dsp:sp>
    <dsp:sp modelId="{6ADD94ED-EEFC-449B-BF6E-A8806ABD1AC0}">
      <dsp:nvSpPr>
        <dsp:cNvPr id="0" name=""/>
        <dsp:cNvSpPr/>
      </dsp:nvSpPr>
      <dsp:spPr>
        <a:xfrm>
          <a:off x="2985273" y="322072"/>
          <a:ext cx="2410248" cy="17713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99BC9-8423-4CAF-ACB6-6A1F82DFD22C}">
      <dsp:nvSpPr>
        <dsp:cNvPr id="0" name=""/>
        <dsp:cNvSpPr/>
      </dsp:nvSpPr>
      <dsp:spPr>
        <a:xfrm rot="10800000">
          <a:off x="2985273" y="2415540"/>
          <a:ext cx="2410248" cy="29523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Business</a:t>
          </a:r>
          <a:endParaRPr lang="en-US" sz="2700" kern="1200" dirty="0"/>
        </a:p>
      </dsp:txBody>
      <dsp:txXfrm rot="10800000">
        <a:off x="3059396" y="2415540"/>
        <a:ext cx="2262002" cy="2878203"/>
      </dsp:txXfrm>
    </dsp:sp>
    <dsp:sp modelId="{F6FE3A23-C43A-4D88-A0D8-8832F52DA4CC}">
      <dsp:nvSpPr>
        <dsp:cNvPr id="0" name=""/>
        <dsp:cNvSpPr/>
      </dsp:nvSpPr>
      <dsp:spPr>
        <a:xfrm>
          <a:off x="5636545" y="322072"/>
          <a:ext cx="2410248" cy="17713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ECE1D-DE18-424A-AFBE-DD6A1E0BC8C4}">
      <dsp:nvSpPr>
        <dsp:cNvPr id="0" name=""/>
        <dsp:cNvSpPr/>
      </dsp:nvSpPr>
      <dsp:spPr>
        <a:xfrm rot="10800000">
          <a:off x="5636545" y="2415540"/>
          <a:ext cx="2410248" cy="29523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Education</a:t>
          </a:r>
          <a:endParaRPr lang="en-US" sz="2700" kern="1200" dirty="0"/>
        </a:p>
      </dsp:txBody>
      <dsp:txXfrm rot="10800000">
        <a:off x="5710668" y="2415540"/>
        <a:ext cx="2262002" cy="2878203"/>
      </dsp:txXfrm>
    </dsp:sp>
    <dsp:sp modelId="{F6EDA40B-2460-4FA8-86A5-C73B862A4C6E}">
      <dsp:nvSpPr>
        <dsp:cNvPr id="0" name=""/>
        <dsp:cNvSpPr/>
      </dsp:nvSpPr>
      <dsp:spPr>
        <a:xfrm>
          <a:off x="8287818" y="322072"/>
          <a:ext cx="2410248" cy="177139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A748C-AC05-4511-961B-882E4CB83851}">
      <dsp:nvSpPr>
        <dsp:cNvPr id="0" name=""/>
        <dsp:cNvSpPr/>
      </dsp:nvSpPr>
      <dsp:spPr>
        <a:xfrm rot="10800000">
          <a:off x="8287818" y="2415540"/>
          <a:ext cx="2410248" cy="2952326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Hospitality &amp; Tourism Management</a:t>
          </a:r>
          <a:endParaRPr lang="en-US" sz="2400" kern="1200" dirty="0"/>
        </a:p>
      </dsp:txBody>
      <dsp:txXfrm rot="10800000">
        <a:off x="8361941" y="2415540"/>
        <a:ext cx="2262002" cy="2878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E1689-9446-4778-9B62-745E7AFC9E8A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01CB0-5D4B-4B00-A538-98B8771894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44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D000436-4679-4FCE-A44E-2B23FCDF99EE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D0B221F-90A6-4200-A469-C857099E0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2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221F-90A6-4200-A469-C857099E0C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47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local communities have great needs – here’s a snapshot of just a few listed within the pillars of the Levesque Institute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221F-90A6-4200-A469-C857099E0C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49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https://youtu.be/_2-kyBTBdUY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221F-90A6-4200-A469-C857099E0C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62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Measurable Outcomes - https://youtu.be/3Kh5SBhQoHk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Career Preparation - https://youtu.be/Jd7Az2ZIeto 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Project Based Learning - https://youtu.be/Jd7Az2ZIeto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221F-90A6-4200-A469-C857099E0C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60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r>
              <a:rPr lang="en-US" baseline="0" dirty="0" smtClean="0"/>
              <a:t> projects provide  opportunities for students to gain real-world experience in their field of study, to better prepare you for future careers and provide you with concrete experiences that you would be proud to include on your resume.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IMPACT projects are great opportunities for students who are still unsure about what direction that want to go in – to “sample” different careers, so to speak, through a project that benefits the community while aiding in the student’s decision-making.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know that employers also care about service. Listed on the slide are the Civic50 – an annual list of the 50 most community-minded companies in the nation, as determined by a survey. These are public and private companies with U.S. operations and revenues that exceed $1 billion annually. They are selected based on four criteria: Investment in community engagement; Integration of community engagement programs with business interests and functions; Institutionalization of community engagement through organizational policies, systems, incentives; and how the company measures the social impacts and outcomes of their community engagement programs.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know that service matters to these companies. In fact, 56% of these companies include community engagement in their performance reviews. 78% person of these companies actively measure and report on their social impact. More than half of these companies connect community engagement with skills development; and 25% of volunteer experiences are skills-based.</a:t>
            </a:r>
          </a:p>
          <a:p>
            <a:endParaRPr lang="en-US" baseline="0" dirty="0" smtClean="0"/>
          </a:p>
          <a:p>
            <a:r>
              <a:rPr lang="en-US" dirty="0" smtClean="0"/>
              <a:t>Time</a:t>
            </a:r>
            <a:r>
              <a:rPr lang="en-US" baseline="0" dirty="0" smtClean="0"/>
              <a:t> spent in service carries a great value. According to independentsector.org; the value of a volunteer hour is $24.69. That number is more than six times greater when the volunteer service utilizes a volunteers skill set. For example, the time an accountant spends doing free tax preparation assistance for senior citizens would be valued at $150/hour, whereas an accountant spending time cleaning up a neighborhood would be valued at $24.69/hour.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221F-90A6-4200-A469-C857099E0C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9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engage in projects like those listed on the previous</a:t>
            </a:r>
            <a:r>
              <a:rPr lang="en-US" baseline="0" dirty="0" smtClean="0"/>
              <a:t> slide, IMPACT has put together a five phase process for the development, implementation, evaluation and commitment of projects and students.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*Please read through the phases above, noting that these phases could be completed in a semester, year, multiple years or could be ongoing projects.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221F-90A6-4200-A469-C857099E0C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21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Have</a:t>
            </a:r>
            <a:r>
              <a:rPr lang="en-US" b="1" baseline="0" dirty="0" smtClean="0"/>
              <a:t> students sign up IN CLASS!!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Students are required to log service via IC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221F-90A6-4200-A469-C857099E0C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8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E18A-CE3C-4F10-961D-5004E9A3371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6B3D-F26D-4074-9054-6250D7F1B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4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E18A-CE3C-4F10-961D-5004E9A3371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6B3D-F26D-4074-9054-6250D7F1B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77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E18A-CE3C-4F10-961D-5004E9A3371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6B3D-F26D-4074-9054-6250D7F1B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61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E18A-CE3C-4F10-961D-5004E9A3371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6B3D-F26D-4074-9054-6250D7F1B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1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E18A-CE3C-4F10-961D-5004E9A3371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6B3D-F26D-4074-9054-6250D7F1B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0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E18A-CE3C-4F10-961D-5004E9A3371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6B3D-F26D-4074-9054-6250D7F1B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97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E18A-CE3C-4F10-961D-5004E9A3371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6B3D-F26D-4074-9054-6250D7F1B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4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E18A-CE3C-4F10-961D-5004E9A3371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6B3D-F26D-4074-9054-6250D7F1B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61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E18A-CE3C-4F10-961D-5004E9A3371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6B3D-F26D-4074-9054-6250D7F1B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7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E18A-CE3C-4F10-961D-5004E9A3371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6B3D-F26D-4074-9054-6250D7F1B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4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E18A-CE3C-4F10-961D-5004E9A3371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F6B3D-F26D-4074-9054-6250D7F1B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7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9E18A-CE3C-4F10-961D-5004E9A3371C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F6B3D-F26D-4074-9054-6250D7F1B1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2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iagara.galaxydigital.co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6&amp;v=_2-kyBTBdUY&amp;feature=emb_log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://https/www.youtube.com/watch?time_continue=6&amp;v=_2-kyBTBdUY&amp;feature=emb_log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youtu.be/3Kh5SBhQoH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Jd7Az2ZIeto" TargetMode="External"/><Relationship Id="rId5" Type="http://schemas.openxmlformats.org/officeDocument/2006/relationships/hyperlink" Target="https://youtu.be/9wv3HjbUgr8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9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4434" y="1122363"/>
            <a:ext cx="10023566" cy="1176700"/>
          </a:xfrm>
        </p:spPr>
        <p:txBody>
          <a:bodyPr/>
          <a:lstStyle/>
          <a:p>
            <a:r>
              <a:rPr lang="en-US" b="1" i="1" dirty="0" smtClean="0">
                <a:solidFill>
                  <a:srgbClr val="7030A0"/>
                </a:solidFill>
              </a:rPr>
              <a:t>The Power of Niagara University</a:t>
            </a:r>
            <a:endParaRPr lang="en-US" b="1" i="1" dirty="0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54922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solidFill>
                  <a:srgbClr val="7030A0"/>
                </a:solidFill>
              </a:rPr>
              <a:t>Making an IMPACT</a:t>
            </a:r>
          </a:p>
          <a:p>
            <a:r>
              <a:rPr lang="en-US" sz="3200" b="1" i="1" dirty="0" smtClean="0">
                <a:solidFill>
                  <a:srgbClr val="7030A0"/>
                </a:solidFill>
              </a:rPr>
              <a:t>Through career-based service learning</a:t>
            </a:r>
          </a:p>
          <a:p>
            <a:endParaRPr lang="en-US" sz="3200" b="1" i="1" dirty="0">
              <a:solidFill>
                <a:srgbClr val="7030A0"/>
              </a:solidFill>
            </a:endParaRPr>
          </a:p>
          <a:p>
            <a:r>
              <a:rPr lang="en-US" sz="3200" b="1" i="1" dirty="0" smtClean="0">
                <a:solidFill>
                  <a:srgbClr val="7030A0"/>
                </a:solidFill>
              </a:rPr>
              <a:t>Location: Academic Complex – Room 125</a:t>
            </a:r>
          </a:p>
          <a:p>
            <a:endParaRPr lang="en-US" sz="3200" i="1" dirty="0">
              <a:solidFill>
                <a:srgbClr val="7030A0"/>
              </a:solidFill>
            </a:endParaRPr>
          </a:p>
          <a:p>
            <a:endParaRPr lang="en-US" sz="32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6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sz="4000" dirty="0" smtClean="0">
                <a:solidFill>
                  <a:srgbClr val="7030A0"/>
                </a:solidFill>
                <a:latin typeface="Impact" panose="020B0806030902050204" pitchFamily="34" charset="0"/>
              </a:rPr>
              <a:t>Project-based</a:t>
            </a:r>
            <a:r>
              <a:rPr lang="en-US" dirty="0" smtClean="0">
                <a:solidFill>
                  <a:srgbClr val="7030A0"/>
                </a:solidFill>
                <a:latin typeface="Impact" panose="020B0806030902050204" pitchFamily="34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Impact" panose="020B0806030902050204" pitchFamily="34" charset="0"/>
              </a:rPr>
              <a:t>IMPACT Examples</a:t>
            </a:r>
            <a:endParaRPr lang="en-US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24" y="1858504"/>
            <a:ext cx="1568450" cy="20912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Image result for free tax preparati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9" r="30048"/>
          <a:stretch/>
        </p:blipFill>
        <p:spPr bwMode="auto">
          <a:xfrm>
            <a:off x="987416" y="1857979"/>
            <a:ext cx="1568450" cy="2092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48303" y="4014707"/>
            <a:ext cx="2246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Accounting: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Volunteer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Income Tax Assistance (VITA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511" y="4153206"/>
            <a:ext cx="2246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</a:t>
            </a:r>
            <a:r>
              <a:rPr lang="en-US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Work:</a:t>
            </a:r>
            <a:endParaRPr lang="en-US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Street </a:t>
            </a:r>
            <a:r>
              <a:rPr lang="en-US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Outreach</a:t>
            </a:r>
            <a:r>
              <a:rPr lang="en-US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Point </a:t>
            </a:r>
            <a:r>
              <a:rPr lang="en-US" dirty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Time </a:t>
            </a:r>
            <a:r>
              <a:rPr lang="en-US" dirty="0" smtClean="0">
                <a:solidFill>
                  <a:srgbClr val="FF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count</a:t>
            </a:r>
            <a:endParaRPr lang="en-US" dirty="0">
              <a:solidFill>
                <a:srgbClr val="FF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86615" y="4034508"/>
            <a:ext cx="2285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Education: 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Linking </a:t>
            </a:r>
            <a:r>
              <a:rPr lang="en-US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Literacy to </a:t>
            </a:r>
            <a:r>
              <a:rPr lang="en-US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Movement</a:t>
            </a:r>
            <a:endParaRPr lang="en-US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9" name="Picture 4" descr="image00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8"/>
          <a:stretch/>
        </p:blipFill>
        <p:spPr bwMode="auto">
          <a:xfrm>
            <a:off x="9553791" y="1880893"/>
            <a:ext cx="1551648" cy="2094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594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13" y="951523"/>
            <a:ext cx="11487955" cy="59064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3335" y="270456"/>
            <a:ext cx="11114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Sign up today – visit: Niagara.galaxydigital.com – use your </a:t>
            </a:r>
            <a:r>
              <a:rPr lang="en-US" sz="2400" b="1" dirty="0" err="1" smtClean="0">
                <a:solidFill>
                  <a:srgbClr val="7030A0"/>
                </a:solidFill>
              </a:rPr>
              <a:t>PurplePass</a:t>
            </a:r>
            <a:r>
              <a:rPr lang="en-US" sz="2400" b="1" dirty="0" smtClean="0">
                <a:solidFill>
                  <a:srgbClr val="7030A0"/>
                </a:solidFill>
              </a:rPr>
              <a:t> credentials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0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7030A0"/>
                </a:solidFill>
              </a:rPr>
              <a:t>What is IMPACT?</a:t>
            </a:r>
            <a:endParaRPr lang="en-US" sz="5400" b="1" i="1" dirty="0">
              <a:solidFill>
                <a:srgbClr val="7030A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2237361"/>
            <a:ext cx="10515600" cy="393960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Connect students with </a:t>
            </a:r>
            <a:r>
              <a:rPr lang="en-US" dirty="0" smtClean="0"/>
              <a:t>community needs.</a:t>
            </a:r>
          </a:p>
          <a:p>
            <a:r>
              <a:rPr lang="en-US" dirty="0"/>
              <a:t>P</a:t>
            </a:r>
            <a:r>
              <a:rPr lang="en-US" dirty="0" smtClean="0"/>
              <a:t>roject-based learning integrated into academic curriculum.</a:t>
            </a:r>
            <a:endParaRPr lang="en-US" dirty="0"/>
          </a:p>
          <a:p>
            <a:r>
              <a:rPr lang="en-US" dirty="0" smtClean="0"/>
              <a:t>Service opportunities aligned to </a:t>
            </a:r>
            <a:r>
              <a:rPr lang="en-US" dirty="0"/>
              <a:t>career interests and </a:t>
            </a:r>
            <a:r>
              <a:rPr lang="en-US" dirty="0" smtClean="0"/>
              <a:t>skill sets.</a:t>
            </a:r>
            <a:endParaRPr lang="en-US" dirty="0"/>
          </a:p>
          <a:p>
            <a:r>
              <a:rPr lang="en-US" dirty="0" smtClean="0"/>
              <a:t>Allows for face-to-face and virtual service projects.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54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0076" y="0"/>
            <a:ext cx="11633200" cy="79802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latin typeface="Impact" panose="020B0806030902050204" pitchFamily="34" charset="0"/>
              </a:rPr>
              <a:t>The Need for </a:t>
            </a:r>
            <a:r>
              <a:rPr lang="en-US" sz="3600" b="1" dirty="0" smtClean="0">
                <a:solidFill>
                  <a:srgbClr val="7030A0"/>
                </a:solidFill>
                <a:latin typeface="Impact" panose="020B0806030902050204" pitchFamily="34" charset="0"/>
              </a:rPr>
              <a:t>IMPACT</a:t>
            </a:r>
            <a:endParaRPr lang="en-US" sz="3600" b="1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2259039972"/>
              </p:ext>
            </p:extLst>
          </p:nvPr>
        </p:nvGraphicFramePr>
        <p:xfrm>
          <a:off x="1000728" y="798022"/>
          <a:ext cx="9991896" cy="5400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Rectangle 19"/>
          <p:cNvSpPr/>
          <p:nvPr/>
        </p:nvSpPr>
        <p:spPr>
          <a:xfrm>
            <a:off x="2365753" y="5145802"/>
            <a:ext cx="74591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POVERTY</a:t>
            </a:r>
            <a:endParaRPr lang="en-US" sz="4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29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80076" y="0"/>
            <a:ext cx="11633200" cy="122946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Impact" panose="020B0806030902050204" pitchFamily="34" charset="0"/>
              </a:rPr>
              <a:t>IMPACT </a:t>
            </a:r>
            <a:r>
              <a:rPr lang="en-US" sz="3600" dirty="0" smtClean="0">
                <a:latin typeface="Impact" panose="020B0806030902050204" pitchFamily="34" charset="0"/>
              </a:rPr>
              <a:t>Overview</a:t>
            </a:r>
            <a:endParaRPr lang="en-US" sz="3600" dirty="0">
              <a:latin typeface="Impact" panose="020B080603090205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" y="5773881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https://www.youtube.com/watch?time_continue=6&amp;v=_</a:t>
            </a:r>
            <a:r>
              <a:rPr lang="en-US" dirty="0" smtClean="0">
                <a:hlinkClick r:id="rId3"/>
              </a:rPr>
              <a:t>2-kyBTBdUY&amp;feature=emb_logo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Click link to play</a:t>
            </a:r>
            <a:endParaRPr lang="en-US" dirty="0"/>
          </a:p>
        </p:txBody>
      </p:sp>
      <p:pic>
        <p:nvPicPr>
          <p:cNvPr id="4" name="Picture 3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rcRect t="13519" b="8096"/>
          <a:stretch/>
        </p:blipFill>
        <p:spPr>
          <a:xfrm>
            <a:off x="2681976" y="1136713"/>
            <a:ext cx="6629399" cy="412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27" y="1975495"/>
            <a:ext cx="10044200" cy="34596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67294" y="702733"/>
            <a:ext cx="6333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  <a:latin typeface="Impact" panose="020B0806030902050204" pitchFamily="34" charset="0"/>
              </a:rPr>
              <a:t>IMPACT</a:t>
            </a:r>
            <a:r>
              <a:rPr lang="en-US" sz="3600" dirty="0" smtClean="0">
                <a:latin typeface="Impact" panose="020B0806030902050204" pitchFamily="34" charset="0"/>
              </a:rPr>
              <a:t> is…</a:t>
            </a:r>
            <a:endParaRPr lang="en-US" sz="3600" dirty="0">
              <a:latin typeface="Impact" panose="020B080603090205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660" y="6380948"/>
            <a:ext cx="1529543" cy="305630"/>
          </a:xfrm>
          <a:prstGeom prst="rect">
            <a:avLst/>
          </a:prstGeom>
        </p:spPr>
      </p:pic>
      <p:sp>
        <p:nvSpPr>
          <p:cNvPr id="2" name="Action Button: Custom 1">
            <a:hlinkClick r:id="rId5" highlightClick="1"/>
          </p:cNvPr>
          <p:cNvSpPr/>
          <p:nvPr/>
        </p:nvSpPr>
        <p:spPr>
          <a:xfrm>
            <a:off x="7786541" y="2194029"/>
            <a:ext cx="3018934" cy="30226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Custom 2">
            <a:hlinkClick r:id="rId6" highlightClick="1"/>
          </p:cNvPr>
          <p:cNvSpPr/>
          <p:nvPr/>
        </p:nvSpPr>
        <p:spPr>
          <a:xfrm>
            <a:off x="4487159" y="2194029"/>
            <a:ext cx="3054284" cy="30226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Custom 3">
            <a:hlinkClick r:id="rId7" highlightClick="1"/>
          </p:cNvPr>
          <p:cNvSpPr/>
          <p:nvPr/>
        </p:nvSpPr>
        <p:spPr>
          <a:xfrm>
            <a:off x="1206631" y="2194029"/>
            <a:ext cx="3063711" cy="3022600"/>
          </a:xfrm>
          <a:prstGeom prst="actionButtonBlan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332975" y="5994399"/>
            <a:ext cx="332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(Click each box to Play)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1691"/>
            <a:ext cx="7487216" cy="5236514"/>
          </a:xfrm>
          <a:prstGeom prst="rect">
            <a:avLst/>
          </a:prstGeom>
        </p:spPr>
      </p:pic>
      <p:pic>
        <p:nvPicPr>
          <p:cNvPr id="12" name="Picture 2" descr="https://s3.amazonaws.com/pol-website/media/civic50/The_Civic_50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1717"/>
            <a:ext cx="1156721" cy="104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9177" y="65069"/>
            <a:ext cx="683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Impact" panose="020B0806030902050204" pitchFamily="34" charset="0"/>
              </a:rPr>
              <a:t>Service matters to…</a:t>
            </a:r>
            <a:endParaRPr lang="en-US" sz="2400" dirty="0">
              <a:latin typeface="Impact" panose="020B080603090205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5925" y="5595631"/>
            <a:ext cx="6835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Impact" panose="020B0806030902050204" pitchFamily="34" charset="0"/>
              </a:rPr>
              <a:t>…and they hire NU students</a:t>
            </a:r>
            <a:endParaRPr lang="en-US" sz="2400" dirty="0">
              <a:latin typeface="Impact" panose="020B080603090205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6488668"/>
            <a:ext cx="150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Civic50.org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67873" y="2834746"/>
            <a:ext cx="4252330" cy="2308324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Impact" panose="020B0806030902050204" pitchFamily="34" charset="0"/>
              </a:rPr>
              <a:t>Value of Volunteer Labor 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Impact" panose="020B0806030902050204" pitchFamily="34" charset="0"/>
              </a:rPr>
              <a:t>$</a:t>
            </a:r>
            <a:r>
              <a:rPr lang="en-US" sz="2400" dirty="0" smtClean="0">
                <a:solidFill>
                  <a:srgbClr val="7030A0"/>
                </a:solidFill>
                <a:latin typeface="Impact" panose="020B0806030902050204" pitchFamily="34" charset="0"/>
              </a:rPr>
              <a:t>27.53/hour</a:t>
            </a:r>
            <a:endParaRPr lang="en-US" sz="2400" dirty="0" smtClean="0">
              <a:solidFill>
                <a:srgbClr val="7030A0"/>
              </a:solidFill>
              <a:latin typeface="Impact" panose="020B0806030902050204" pitchFamily="34" charset="0"/>
            </a:endParaRPr>
          </a:p>
          <a:p>
            <a:pPr algn="ctr"/>
            <a:endParaRPr lang="en-US" sz="2400" dirty="0">
              <a:solidFill>
                <a:srgbClr val="7030A0"/>
              </a:solidFill>
              <a:latin typeface="Impact" panose="020B0806030902050204" pitchFamily="34" charset="0"/>
            </a:endParaRPr>
          </a:p>
          <a:p>
            <a:pPr algn="ctr"/>
            <a:endParaRPr lang="en-US" sz="2400" dirty="0" smtClean="0">
              <a:solidFill>
                <a:srgbClr val="7030A0"/>
              </a:solidFill>
              <a:latin typeface="Impact" panose="020B0806030902050204" pitchFamily="34" charset="0"/>
            </a:endParaRPr>
          </a:p>
          <a:p>
            <a:pPr algn="ctr"/>
            <a:r>
              <a:rPr lang="en-US" sz="2400" dirty="0" smtClean="0">
                <a:latin typeface="Impact" panose="020B0806030902050204" pitchFamily="34" charset="0"/>
              </a:rPr>
              <a:t>Value of Skills-Based Service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latin typeface="Impact" panose="020B0806030902050204" pitchFamily="34" charset="0"/>
              </a:rPr>
              <a:t>Based on Major</a:t>
            </a:r>
            <a:endParaRPr lang="en-US" sz="2400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7316" y="0"/>
            <a:ext cx="2144684" cy="215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731854"/>
              </p:ext>
            </p:extLst>
          </p:nvPr>
        </p:nvGraphicFramePr>
        <p:xfrm>
          <a:off x="2023318" y="193473"/>
          <a:ext cx="10543032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35803" y="923453"/>
            <a:ext cx="48849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7030A0"/>
                </a:solidFill>
              </a:rPr>
              <a:t>IMPACT</a:t>
            </a:r>
            <a:r>
              <a:rPr lang="en-US" dirty="0" smtClean="0"/>
              <a:t> project could span…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One semester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One year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Two Years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Four Years</a:t>
            </a:r>
          </a:p>
          <a:p>
            <a:r>
              <a:rPr lang="en-US" dirty="0" smtClean="0"/>
              <a:t>…it all depends on the project and the needs being addressed.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5802" y="193473"/>
            <a:ext cx="4617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Impact" panose="020B0806030902050204" pitchFamily="34" charset="0"/>
              </a:rPr>
              <a:t>IMPACT</a:t>
            </a:r>
            <a:r>
              <a:rPr lang="en-US" sz="3600" dirty="0" smtClean="0">
                <a:latin typeface="Impact" panose="020B0806030902050204" pitchFamily="34" charset="0"/>
              </a:rPr>
              <a:t> Project Phases</a:t>
            </a:r>
            <a:endParaRPr lang="en-US" sz="36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2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579966" y="1253066"/>
          <a:ext cx="11032067" cy="536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296" y="365126"/>
            <a:ext cx="11808823" cy="740864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Impact" panose="020B0806030902050204" pitchFamily="34" charset="0"/>
              </a:rPr>
              <a:t>Entrepreneurism/Academic Integration</a:t>
            </a:r>
            <a:endParaRPr lang="en-US" sz="3600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5908" y="4157496"/>
            <a:ext cx="21717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b="1" dirty="0" smtClean="0"/>
              <a:t>Health </a:t>
            </a:r>
            <a:r>
              <a:rPr lang="en-US" sz="1100" b="1" dirty="0"/>
              <a:t>&amp; Wellness</a:t>
            </a:r>
          </a:p>
          <a:p>
            <a:pPr algn="ctr">
              <a:lnSpc>
                <a:spcPct val="150000"/>
              </a:lnSpc>
            </a:pPr>
            <a:r>
              <a:rPr lang="en-US" sz="1100" b="1" dirty="0" smtClean="0"/>
              <a:t>Safe Neighborhoods</a:t>
            </a:r>
            <a:endParaRPr lang="en-US" sz="1100" b="1" dirty="0"/>
          </a:p>
          <a:p>
            <a:pPr algn="ctr">
              <a:lnSpc>
                <a:spcPct val="150000"/>
              </a:lnSpc>
            </a:pPr>
            <a:r>
              <a:rPr lang="en-US" sz="1100" b="1" dirty="0" smtClean="0"/>
              <a:t>Cultural Events</a:t>
            </a:r>
            <a:endParaRPr lang="en-US" sz="1100" b="1" dirty="0"/>
          </a:p>
          <a:p>
            <a:pPr algn="ctr">
              <a:lnSpc>
                <a:spcPct val="150000"/>
              </a:lnSpc>
            </a:pPr>
            <a:r>
              <a:rPr lang="en-US" sz="1100" b="1" dirty="0" smtClean="0"/>
              <a:t>Energy Issues</a:t>
            </a:r>
            <a:endParaRPr lang="en-US" sz="1100" b="1" dirty="0"/>
          </a:p>
          <a:p>
            <a:pPr algn="ctr">
              <a:lnSpc>
                <a:spcPct val="150000"/>
              </a:lnSpc>
            </a:pPr>
            <a:r>
              <a:rPr lang="en-US" sz="1100" b="1" dirty="0" smtClean="0"/>
              <a:t>Life Skills &amp; Social Context</a:t>
            </a:r>
            <a:endParaRPr lang="en-US" sz="1100" b="1" dirty="0"/>
          </a:p>
          <a:p>
            <a:pPr algn="ctr">
              <a:lnSpc>
                <a:spcPct val="150000"/>
              </a:lnSpc>
            </a:pPr>
            <a:r>
              <a:rPr lang="en-US" sz="1100" b="1" dirty="0" smtClean="0"/>
              <a:t>Drug &amp; Alcohol Rehab Programs</a:t>
            </a:r>
            <a:endParaRPr lang="en-US" sz="1100" b="1" dirty="0"/>
          </a:p>
          <a:p>
            <a:pPr algn="ctr">
              <a:spcBef>
                <a:spcPts val="600"/>
              </a:spcBef>
            </a:pPr>
            <a:r>
              <a:rPr lang="en-US" sz="1100" b="1" dirty="0" smtClean="0"/>
              <a:t>NF National Heritage Area/ </a:t>
            </a:r>
          </a:p>
          <a:p>
            <a:pPr algn="ctr"/>
            <a:r>
              <a:rPr lang="en-US" sz="1100" b="1" dirty="0" smtClean="0"/>
              <a:t>Discover Niagara </a:t>
            </a:r>
            <a:r>
              <a:rPr lang="en-US" sz="1100" b="1" dirty="0"/>
              <a:t>Shuttle</a:t>
            </a:r>
          </a:p>
          <a:p>
            <a:pPr algn="ctr"/>
            <a:endParaRPr lang="en-US" b="1" dirty="0" smtClean="0"/>
          </a:p>
          <a:p>
            <a:pPr algn="ctr"/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78412" y="4162573"/>
            <a:ext cx="28928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b="1" dirty="0"/>
              <a:t>Family </a:t>
            </a:r>
            <a:r>
              <a:rPr lang="en-US" sz="1100" b="1" dirty="0" smtClean="0"/>
              <a:t>Literacy Programs</a:t>
            </a:r>
            <a:endParaRPr lang="en-US" sz="1100" b="1" dirty="0"/>
          </a:p>
          <a:p>
            <a:pPr algn="ctr">
              <a:lnSpc>
                <a:spcPct val="150000"/>
              </a:lnSpc>
            </a:pPr>
            <a:r>
              <a:rPr lang="en-US" sz="1100" b="1" dirty="0"/>
              <a:t>Tutoring Services</a:t>
            </a:r>
          </a:p>
          <a:p>
            <a:pPr algn="ctr">
              <a:lnSpc>
                <a:spcPct val="150000"/>
              </a:lnSpc>
            </a:pPr>
            <a:r>
              <a:rPr lang="en-US" sz="1100" b="1" dirty="0"/>
              <a:t>Parent/Family </a:t>
            </a:r>
            <a:r>
              <a:rPr lang="en-US" sz="1100" b="1" dirty="0" smtClean="0"/>
              <a:t>Workshops</a:t>
            </a:r>
            <a:endParaRPr lang="en-US" sz="1100" b="1" dirty="0"/>
          </a:p>
          <a:p>
            <a:pPr algn="ctr">
              <a:spcBef>
                <a:spcPts val="600"/>
              </a:spcBef>
            </a:pPr>
            <a:r>
              <a:rPr lang="en-US" sz="1100" b="1" dirty="0"/>
              <a:t>Developmental </a:t>
            </a:r>
            <a:r>
              <a:rPr lang="en-US" sz="1100" b="1" dirty="0" smtClean="0"/>
              <a:t>Disabilities Job </a:t>
            </a:r>
          </a:p>
          <a:p>
            <a:pPr algn="ctr">
              <a:spcAft>
                <a:spcPts val="600"/>
              </a:spcAft>
            </a:pPr>
            <a:r>
              <a:rPr lang="en-US" sz="1100" b="1" dirty="0" smtClean="0"/>
              <a:t>Placement Training</a:t>
            </a:r>
            <a:endParaRPr lang="en-US" sz="1100" b="1" dirty="0"/>
          </a:p>
          <a:p>
            <a:pPr algn="ctr">
              <a:lnSpc>
                <a:spcPct val="150000"/>
              </a:lnSpc>
            </a:pPr>
            <a:r>
              <a:rPr lang="en-US" sz="1100" b="1" dirty="0"/>
              <a:t>Mental Health Counseling </a:t>
            </a:r>
            <a:r>
              <a:rPr lang="en-US" sz="1100" b="1" dirty="0" smtClean="0"/>
              <a:t>Services</a:t>
            </a:r>
            <a:endParaRPr lang="en-US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871242" y="4828139"/>
            <a:ext cx="239789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b="1" dirty="0"/>
              <a:t>Workforce </a:t>
            </a:r>
            <a:r>
              <a:rPr lang="en-US" sz="1100" b="1" dirty="0" smtClean="0"/>
              <a:t>Training</a:t>
            </a:r>
            <a:endParaRPr lang="en-US" sz="1100" b="1" dirty="0"/>
          </a:p>
          <a:p>
            <a:pPr algn="ctr">
              <a:lnSpc>
                <a:spcPct val="150000"/>
              </a:lnSpc>
            </a:pPr>
            <a:r>
              <a:rPr lang="en-US" sz="1100" b="1" dirty="0"/>
              <a:t>Expand </a:t>
            </a:r>
            <a:r>
              <a:rPr lang="en-US" sz="1100" b="1" dirty="0" smtClean="0"/>
              <a:t>Tourism Efforts</a:t>
            </a:r>
            <a:endParaRPr lang="en-US" sz="1100" b="1" dirty="0"/>
          </a:p>
          <a:p>
            <a:pPr algn="ctr">
              <a:lnSpc>
                <a:spcPct val="150000"/>
              </a:lnSpc>
            </a:pPr>
            <a:r>
              <a:rPr lang="en-US" sz="1100" b="1" dirty="0"/>
              <a:t>Community </a:t>
            </a:r>
            <a:r>
              <a:rPr lang="en-US" sz="1100" b="1" dirty="0" smtClean="0"/>
              <a:t>Events Planning</a:t>
            </a:r>
            <a:endParaRPr lang="en-US" sz="1100" b="1" dirty="0"/>
          </a:p>
          <a:p>
            <a:pPr algn="ctr">
              <a:lnSpc>
                <a:spcPct val="150000"/>
              </a:lnSpc>
            </a:pPr>
            <a:r>
              <a:rPr lang="en-US" sz="1100" b="1" dirty="0"/>
              <a:t>Children </a:t>
            </a:r>
            <a:r>
              <a:rPr lang="en-US" sz="1100" b="1" dirty="0" smtClean="0"/>
              <a:t>&amp; Family Recreation Events</a:t>
            </a:r>
            <a:endParaRPr lang="en-US" sz="1100" b="1" dirty="0"/>
          </a:p>
          <a:p>
            <a:pPr algn="ctr">
              <a:lnSpc>
                <a:spcPct val="150000"/>
              </a:lnSpc>
            </a:pPr>
            <a:r>
              <a:rPr lang="en-US" sz="1100" b="1" dirty="0"/>
              <a:t>C</a:t>
            </a:r>
            <a:r>
              <a:rPr lang="en-US" sz="1100" b="1" dirty="0" smtClean="0"/>
              <a:t>ommunity Recreation Opportunities</a:t>
            </a:r>
            <a:endParaRPr lang="en-US" sz="1100" b="1" dirty="0"/>
          </a:p>
          <a:p>
            <a:pPr algn="ctr">
              <a:lnSpc>
                <a:spcPct val="150000"/>
              </a:lnSpc>
            </a:pPr>
            <a:endParaRPr lang="en-U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89543" y="4161548"/>
            <a:ext cx="22430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b="1" dirty="0" smtClean="0"/>
              <a:t>Economic </a:t>
            </a:r>
            <a:r>
              <a:rPr lang="en-US" sz="1100" b="1" dirty="0"/>
              <a:t>Development</a:t>
            </a:r>
          </a:p>
          <a:p>
            <a:pPr algn="ctr">
              <a:lnSpc>
                <a:spcPct val="150000"/>
              </a:lnSpc>
            </a:pPr>
            <a:r>
              <a:rPr lang="en-US" sz="1100" b="1" dirty="0"/>
              <a:t>Workforce Development</a:t>
            </a:r>
          </a:p>
          <a:p>
            <a:pPr algn="ctr">
              <a:lnSpc>
                <a:spcPct val="150000"/>
              </a:lnSpc>
            </a:pPr>
            <a:r>
              <a:rPr lang="en-US" sz="1100" b="1" dirty="0"/>
              <a:t>Job Coaching</a:t>
            </a:r>
          </a:p>
          <a:p>
            <a:pPr algn="ctr">
              <a:lnSpc>
                <a:spcPct val="150000"/>
              </a:lnSpc>
            </a:pPr>
            <a:r>
              <a:rPr lang="en-US" sz="1100" b="1" dirty="0"/>
              <a:t>Entrepreneur </a:t>
            </a:r>
            <a:r>
              <a:rPr lang="en-US" sz="1100" b="1" dirty="0" smtClean="0"/>
              <a:t>Training</a:t>
            </a:r>
            <a:endParaRPr lang="en-US" sz="1100" b="1" dirty="0"/>
          </a:p>
          <a:p>
            <a:pPr algn="ctr">
              <a:lnSpc>
                <a:spcPct val="150000"/>
              </a:lnSpc>
            </a:pPr>
            <a:r>
              <a:rPr lang="en-US" sz="1100" b="1" dirty="0"/>
              <a:t>Family Business Center</a:t>
            </a:r>
          </a:p>
          <a:p>
            <a:pPr algn="ctr">
              <a:lnSpc>
                <a:spcPct val="150000"/>
              </a:lnSpc>
            </a:pPr>
            <a:r>
              <a:rPr lang="en-US" sz="1100" b="1" dirty="0"/>
              <a:t>Food Marketing &amp; Food </a:t>
            </a:r>
            <a:r>
              <a:rPr lang="en-US" sz="1100" b="1" dirty="0" smtClean="0"/>
              <a:t>Industry</a:t>
            </a:r>
            <a:endParaRPr lang="en-US" sz="1100" b="1" dirty="0"/>
          </a:p>
          <a:p>
            <a:pPr algn="ctr">
              <a:lnSpc>
                <a:spcPct val="150000"/>
              </a:lnSpc>
            </a:pPr>
            <a:r>
              <a:rPr lang="en-US" sz="1100" b="1" dirty="0"/>
              <a:t>Entrepreneurship</a:t>
            </a:r>
          </a:p>
          <a:p>
            <a:pPr algn="ctr">
              <a:lnSpc>
                <a:spcPct val="150000"/>
              </a:lnSpc>
            </a:pPr>
            <a:r>
              <a:rPr lang="en-US" sz="1100" b="1" dirty="0"/>
              <a:t>Small </a:t>
            </a:r>
            <a:r>
              <a:rPr lang="en-US" sz="1100" b="1" dirty="0" smtClean="0"/>
              <a:t>Business Development</a:t>
            </a:r>
            <a:endParaRPr lang="en-US" sz="1100" b="1" dirty="0"/>
          </a:p>
          <a:p>
            <a:pPr algn="ctr"/>
            <a:endParaRPr lang="en-US" sz="1100" b="1" dirty="0" smtClean="0"/>
          </a:p>
          <a:p>
            <a:pPr algn="ctr"/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07814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3253" y="138021"/>
            <a:ext cx="1131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Impact" panose="020B0806030902050204" pitchFamily="34" charset="0"/>
              </a:rPr>
              <a:t>Imagine the Possibilities – Think like an Entrepreneur</a:t>
            </a:r>
            <a:endParaRPr lang="en-US" sz="3600" dirty="0">
              <a:solidFill>
                <a:srgbClr val="7030A0"/>
              </a:solidFill>
              <a:latin typeface="Impact" panose="020B080603090205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11" y="965053"/>
            <a:ext cx="5053932" cy="34066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713" y="3303738"/>
            <a:ext cx="5590848" cy="3289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173" y="806005"/>
            <a:ext cx="4415537" cy="3565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0080" y="2444091"/>
            <a:ext cx="3467819" cy="4045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3839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19187</TotalTime>
  <Words>902</Words>
  <Application>Microsoft Office PowerPoint</Application>
  <PresentationFormat>Widescreen</PresentationFormat>
  <Paragraphs>140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Impact</vt:lpstr>
      <vt:lpstr>Tahoma</vt:lpstr>
      <vt:lpstr>Office Theme</vt:lpstr>
      <vt:lpstr>The Power of Niagara University</vt:lpstr>
      <vt:lpstr>What is IMPACT?</vt:lpstr>
      <vt:lpstr>The Need for IMPACT</vt:lpstr>
      <vt:lpstr>IMPACT Overview</vt:lpstr>
      <vt:lpstr>PowerPoint Presentation</vt:lpstr>
      <vt:lpstr>PowerPoint Presentation</vt:lpstr>
      <vt:lpstr>PowerPoint Presentation</vt:lpstr>
      <vt:lpstr>Entrepreneurism/Academic Integration</vt:lpstr>
      <vt:lpstr>PowerPoint Presentation</vt:lpstr>
      <vt:lpstr>Project-based IMPACT Examples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Lowe</dc:creator>
  <cp:lastModifiedBy>Patricia Wrobel</cp:lastModifiedBy>
  <cp:revision>75</cp:revision>
  <cp:lastPrinted>2019-08-16T15:32:39Z</cp:lastPrinted>
  <dcterms:created xsi:type="dcterms:W3CDTF">2018-08-20T14:57:14Z</dcterms:created>
  <dcterms:modified xsi:type="dcterms:W3CDTF">2021-06-11T18:03:17Z</dcterms:modified>
</cp:coreProperties>
</file>