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embeddedFontLst>
    <p:embeddedFont>
      <p:font typeface="Garamond" panose="02020404030301010803" pitchFamily="18" charset="0"/>
      <p:regular r:id="rId16"/>
      <p:bold r:id="rId17"/>
      <p: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1642"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har char="●"/>
              <a:defRPr sz="1100" b="0" i="0" u="none" strike="noStrike" cap="none">
                <a:solidFill>
                  <a:schemeClr val="dk1"/>
                </a:solidFill>
                <a:latin typeface="Arial"/>
                <a:ea typeface="Arial"/>
                <a:cs typeface="Arial"/>
                <a:sym typeface="Arial"/>
              </a:defRPr>
            </a:lvl1pPr>
            <a:lvl2pPr marL="457200" marR="0" lvl="1" indent="0" algn="l" rtl="0">
              <a:spcBef>
                <a:spcPts val="0"/>
              </a:spcBef>
              <a:buChar char="○"/>
              <a:defRPr sz="1100" b="0" i="0" u="none" strike="noStrike" cap="none">
                <a:solidFill>
                  <a:schemeClr val="dk1"/>
                </a:solidFill>
                <a:latin typeface="Arial"/>
                <a:ea typeface="Arial"/>
                <a:cs typeface="Arial"/>
                <a:sym typeface="Arial"/>
              </a:defRPr>
            </a:lvl2pPr>
            <a:lvl3pPr marL="914400" marR="0" lvl="2" indent="0" algn="l" rtl="0">
              <a:spcBef>
                <a:spcPts val="0"/>
              </a:spcBef>
              <a:buChar char="■"/>
              <a:defRPr sz="1100" b="0" i="0" u="none" strike="noStrike" cap="none">
                <a:solidFill>
                  <a:schemeClr val="dk1"/>
                </a:solidFill>
                <a:latin typeface="Arial"/>
                <a:ea typeface="Arial"/>
                <a:cs typeface="Arial"/>
                <a:sym typeface="Arial"/>
              </a:defRPr>
            </a:lvl3pPr>
            <a:lvl4pPr marL="1371600" marR="0" lvl="3" indent="0" algn="l" rtl="0">
              <a:spcBef>
                <a:spcPts val="0"/>
              </a:spcBef>
              <a:buChar char="●"/>
              <a:defRPr sz="1100" b="0" i="0" u="none" strike="noStrike" cap="none">
                <a:solidFill>
                  <a:schemeClr val="dk1"/>
                </a:solidFill>
                <a:latin typeface="Arial"/>
                <a:ea typeface="Arial"/>
                <a:cs typeface="Arial"/>
                <a:sym typeface="Arial"/>
              </a:defRPr>
            </a:lvl4pPr>
            <a:lvl5pPr marL="1828800" marR="0" lvl="4" indent="0" algn="l" rtl="0">
              <a:spcBef>
                <a:spcPts val="0"/>
              </a:spcBef>
              <a:buChar char="○"/>
              <a:defRPr sz="1100" b="0" i="0" u="none" strike="noStrike" cap="none">
                <a:solidFill>
                  <a:schemeClr val="dk1"/>
                </a:solidFill>
                <a:latin typeface="Arial"/>
                <a:ea typeface="Arial"/>
                <a:cs typeface="Arial"/>
                <a:sym typeface="Arial"/>
              </a:defRPr>
            </a:lvl5pPr>
            <a:lvl6pPr marL="2286000" marR="0" lvl="5" indent="0" algn="l" rtl="0">
              <a:spcBef>
                <a:spcPts val="0"/>
              </a:spcBef>
              <a:buChar char="■"/>
              <a:defRPr sz="1100" b="0" i="0" u="none" strike="noStrike" cap="none">
                <a:solidFill>
                  <a:schemeClr val="dk1"/>
                </a:solidFill>
                <a:latin typeface="Arial"/>
                <a:ea typeface="Arial"/>
                <a:cs typeface="Arial"/>
                <a:sym typeface="Arial"/>
              </a:defRPr>
            </a:lvl6pPr>
            <a:lvl7pPr marL="2743200" marR="0" lvl="6" indent="0" algn="l" rtl="0">
              <a:spcBef>
                <a:spcPts val="0"/>
              </a:spcBef>
              <a:buChar char="●"/>
              <a:defRPr sz="1100" b="0" i="0" u="none" strike="noStrike" cap="none">
                <a:solidFill>
                  <a:schemeClr val="dk1"/>
                </a:solidFill>
                <a:latin typeface="Arial"/>
                <a:ea typeface="Arial"/>
                <a:cs typeface="Arial"/>
                <a:sym typeface="Arial"/>
              </a:defRPr>
            </a:lvl7pPr>
            <a:lvl8pPr marL="3200400" marR="0" lvl="7" indent="0" algn="l" rtl="0">
              <a:spcBef>
                <a:spcPts val="0"/>
              </a:spcBef>
              <a:buChar char="○"/>
              <a:defRPr sz="1100" b="0" i="0" u="none" strike="noStrike" cap="none">
                <a:solidFill>
                  <a:schemeClr val="dk1"/>
                </a:solidFill>
                <a:latin typeface="Arial"/>
                <a:ea typeface="Arial"/>
                <a:cs typeface="Arial"/>
                <a:sym typeface="Arial"/>
              </a:defRPr>
            </a:lvl8pPr>
            <a:lvl9pPr marL="3657600" marR="0" lvl="8" indent="0" algn="l" rtl="0">
              <a:spcBef>
                <a:spcPts val="0"/>
              </a:spcBef>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8652304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01146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5536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5652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8252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7196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55532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590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5476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0747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33687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67034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69102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8566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grpSp>
        <p:nvGrpSpPr>
          <p:cNvPr id="17" name="Shape 17"/>
          <p:cNvGrpSpPr/>
          <p:nvPr/>
        </p:nvGrpSpPr>
        <p:grpSpPr>
          <a:xfrm>
            <a:off x="0" y="0"/>
            <a:ext cx="9144676" cy="6858000"/>
            <a:chOff x="0" y="0"/>
            <a:chExt cx="9144676" cy="6858000"/>
          </a:xfrm>
        </p:grpSpPr>
        <p:pic>
          <p:nvPicPr>
            <p:cNvPr id="18" name="Shape 18" descr="SD-PanelTitle-R1.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9" name="Shape 19"/>
            <p:cNvSpPr/>
            <p:nvPr/>
          </p:nvSpPr>
          <p:spPr>
            <a:xfrm>
              <a:off x="1515532" y="1520421"/>
              <a:ext cx="6112935" cy="3818467"/>
            </a:xfrm>
            <a:prstGeom prst="rect">
              <a:avLst/>
            </a:prstGeom>
            <a:noFill/>
            <a:ln w="15875" cap="flat" cmpd="sng">
              <a:solidFill>
                <a:schemeClr val="accen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0" name="Shape 20" descr="HDRibbonTitle-UniformTrim.png"/>
            <p:cNvPicPr preferRelativeResize="0"/>
            <p:nvPr/>
          </p:nvPicPr>
          <p:blipFill rotWithShape="1">
            <a:blip r:embed="rId3">
              <a:alphaModFix/>
            </a:blip>
            <a:srcRect l="-2" r="47958"/>
            <a:stretch/>
          </p:blipFill>
          <p:spPr>
            <a:xfrm>
              <a:off x="0" y="3128433"/>
              <a:ext cx="1664208" cy="612648"/>
            </a:xfrm>
            <a:prstGeom prst="rect">
              <a:avLst/>
            </a:prstGeom>
            <a:noFill/>
            <a:ln>
              <a:noFill/>
            </a:ln>
          </p:spPr>
        </p:pic>
        <p:pic>
          <p:nvPicPr>
            <p:cNvPr id="21" name="Shape 21" descr="HDRibbonTitle-UniformTrim.png"/>
            <p:cNvPicPr preferRelativeResize="0"/>
            <p:nvPr/>
          </p:nvPicPr>
          <p:blipFill rotWithShape="1">
            <a:blip r:embed="rId3">
              <a:alphaModFix/>
            </a:blip>
            <a:srcRect l="-2" r="47958"/>
            <a:stretch/>
          </p:blipFill>
          <p:spPr>
            <a:xfrm>
              <a:off x="7480468" y="3128433"/>
              <a:ext cx="1664208" cy="612648"/>
            </a:xfrm>
            <a:prstGeom prst="rect">
              <a:avLst/>
            </a:prstGeom>
            <a:noFill/>
            <a:ln>
              <a:noFill/>
            </a:ln>
          </p:spPr>
        </p:pic>
      </p:grpSp>
      <p:sp>
        <p:nvSpPr>
          <p:cNvPr id="22" name="Shape 22"/>
          <p:cNvSpPr txBox="1">
            <a:spLocks noGrp="1"/>
          </p:cNvSpPr>
          <p:nvPr>
            <p:ph type="ctrTitle"/>
          </p:nvPr>
        </p:nvSpPr>
        <p:spPr>
          <a:xfrm>
            <a:off x="1921933" y="1811863"/>
            <a:ext cx="5308865" cy="1515533"/>
          </a:xfrm>
          <a:prstGeom prst="rect">
            <a:avLst/>
          </a:prstGeom>
          <a:noFill/>
          <a:ln>
            <a:noFill/>
          </a:ln>
        </p:spPr>
        <p:txBody>
          <a:bodyPr lIns="91425" tIns="91425" rIns="91425" bIns="91425" anchor="b" anchorCtr="0"/>
          <a:lstStyle>
            <a:lvl1pPr marL="0" marR="0" lvl="0" indent="0" algn="ctr" rtl="0">
              <a:spcBef>
                <a:spcPts val="0"/>
              </a:spcBef>
              <a:buClr>
                <a:srgbClr val="262626"/>
              </a:buClr>
              <a:buFont typeface="Garamond"/>
              <a:buNone/>
              <a:defRPr sz="48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3" name="Shape 23"/>
          <p:cNvSpPr txBox="1">
            <a:spLocks noGrp="1"/>
          </p:cNvSpPr>
          <p:nvPr>
            <p:ph type="subTitle" idx="1"/>
          </p:nvPr>
        </p:nvSpPr>
        <p:spPr>
          <a:xfrm>
            <a:off x="1921933" y="3598326"/>
            <a:ext cx="5308865" cy="1377651"/>
          </a:xfrm>
          <a:prstGeom prst="rect">
            <a:avLst/>
          </a:prstGeom>
          <a:noFill/>
          <a:ln>
            <a:noFill/>
          </a:ln>
        </p:spPr>
        <p:txBody>
          <a:bodyPr lIns="91425" tIns="91425" rIns="91425" bIns="91425" anchor="t" anchorCtr="0"/>
          <a:lstStyle>
            <a:lvl1pPr marL="0" marR="0" lvl="0" indent="0" algn="ctr" rtl="0">
              <a:spcBef>
                <a:spcPts val="400"/>
              </a:spcBef>
              <a:spcAft>
                <a:spcPts val="600"/>
              </a:spcAft>
              <a:buClr>
                <a:schemeClr val="accent1"/>
              </a:buClr>
              <a:buFont typeface="Arial"/>
              <a:buNone/>
              <a:defRPr sz="2000" b="0" i="0" u="none" strike="noStrike" cap="none">
                <a:solidFill>
                  <a:schemeClr val="dk1"/>
                </a:solidFill>
                <a:latin typeface="Garamond"/>
                <a:ea typeface="Garamond"/>
                <a:cs typeface="Garamond"/>
                <a:sym typeface="Garamond"/>
              </a:defRPr>
            </a:lvl1pPr>
            <a:lvl2pPr marL="457200" marR="0" lvl="1" indent="0" algn="ctr" rtl="0">
              <a:spcBef>
                <a:spcPts val="400"/>
              </a:spcBef>
              <a:spcAft>
                <a:spcPts val="600"/>
              </a:spcAft>
              <a:buClr>
                <a:schemeClr val="accent1"/>
              </a:buClr>
              <a:buFont typeface="Arial"/>
              <a:buNone/>
              <a:defRPr sz="2000" b="0" i="0" u="none" strike="noStrike" cap="none">
                <a:solidFill>
                  <a:srgbClr val="888888"/>
                </a:solidFill>
                <a:latin typeface="Garamond"/>
                <a:ea typeface="Garamond"/>
                <a:cs typeface="Garamond"/>
                <a:sym typeface="Garamond"/>
              </a:defRPr>
            </a:lvl2pPr>
            <a:lvl3pPr marL="914400" marR="0" lvl="2" indent="0" algn="ctr"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3pPr>
            <a:lvl4pPr marL="1371600" marR="0" lvl="3" indent="0" algn="ctr"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4pPr>
            <a:lvl5pPr marL="1828800" marR="0" lvl="4" indent="0" algn="ctr"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ctr"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ctr"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ctr"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ctr"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24" name="Shape 24"/>
          <p:cNvSpPr txBox="1">
            <a:spLocks noGrp="1"/>
          </p:cNvSpPr>
          <p:nvPr>
            <p:ph type="dt" idx="10"/>
          </p:nvPr>
        </p:nvSpPr>
        <p:spPr>
          <a:xfrm>
            <a:off x="6065417" y="5054601"/>
            <a:ext cx="673275"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ftr" idx="11"/>
          </p:nvPr>
        </p:nvSpPr>
        <p:spPr>
          <a:xfrm>
            <a:off x="1921933" y="5054601"/>
            <a:ext cx="4064859"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817317" y="5054601"/>
            <a:ext cx="413482"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cxnSp>
        <p:nvCxnSpPr>
          <p:cNvPr id="27" name="Shape 27"/>
          <p:cNvCxnSpPr/>
          <p:nvPr/>
        </p:nvCxnSpPr>
        <p:spPr>
          <a:xfrm>
            <a:off x="2019825" y="3471328"/>
            <a:ext cx="5113082"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176866" y="4815414"/>
            <a:ext cx="6798733" cy="566737"/>
          </a:xfrm>
          <a:prstGeom prst="rect">
            <a:avLst/>
          </a:prstGeom>
          <a:noFill/>
          <a:ln>
            <a:noFill/>
          </a:ln>
        </p:spPr>
        <p:txBody>
          <a:bodyPr lIns="91425" tIns="91425" rIns="91425" bIns="91425" anchor="b" anchorCtr="0"/>
          <a:lstStyle>
            <a:lvl1pPr marL="0" marR="0" lvl="0" indent="0" algn="ctr" rtl="0">
              <a:spcBef>
                <a:spcPts val="0"/>
              </a:spcBef>
              <a:buClr>
                <a:srgbClr val="262626"/>
              </a:buClr>
              <a:buFont typeface="Garamond"/>
              <a:buNone/>
              <a:defRPr sz="2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7" name="Shape 87"/>
          <p:cNvSpPr>
            <a:spLocks noGrp="1"/>
          </p:cNvSpPr>
          <p:nvPr>
            <p:ph type="pic" idx="2"/>
          </p:nvPr>
        </p:nvSpPr>
        <p:spPr>
          <a:xfrm>
            <a:off x="1026259" y="1032933"/>
            <a:ext cx="7091481" cy="3361268"/>
          </a:xfrm>
          <a:prstGeom prst="roundRect">
            <a:avLst>
              <a:gd name="adj" fmla="val 0"/>
            </a:avLst>
          </a:prstGeom>
          <a:noFill/>
          <a:ln w="57150" cap="flat" cmpd="thickThin">
            <a:solidFill>
              <a:srgbClr val="7F7F7F"/>
            </a:solidFill>
            <a:prstDash val="solid"/>
            <a:round/>
            <a:headEnd type="none" w="med" len="med"/>
            <a:tailEnd type="none" w="med" len="med"/>
          </a:ln>
        </p:spPr>
        <p:txBody>
          <a:bodyPr lIns="91425" tIns="91425" rIns="91425" bIns="91425" anchor="t" anchorCtr="0"/>
          <a:lstStyle>
            <a:lvl1pPr marL="0" marR="0" lvl="0" indent="0" algn="ctr"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1pPr>
            <a:lvl2pPr marL="457200" marR="0" lvl="1"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3pPr>
            <a:lvl4pPr marL="1371600" marR="0" lvl="3"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4pPr>
            <a:lvl5pPr marL="1828800" marR="0" lvl="4"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5pPr>
            <a:lvl6pPr marL="2286000" marR="0" lvl="5"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6pPr>
            <a:lvl7pPr marL="2743200" marR="0" lvl="6"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7pPr>
            <a:lvl8pPr marL="3200400" marR="0" lvl="7"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8pPr>
            <a:lvl9pPr marL="3657600" marR="0" lvl="8"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8" name="Shape 88"/>
          <p:cNvSpPr txBox="1">
            <a:spLocks noGrp="1"/>
          </p:cNvSpPr>
          <p:nvPr>
            <p:ph type="body" idx="1"/>
          </p:nvPr>
        </p:nvSpPr>
        <p:spPr>
          <a:xfrm>
            <a:off x="1176866" y="5382153"/>
            <a:ext cx="6798733" cy="493711"/>
          </a:xfrm>
          <a:prstGeom prst="rect">
            <a:avLst/>
          </a:prstGeom>
          <a:noFill/>
          <a:ln>
            <a:noFill/>
          </a:ln>
        </p:spPr>
        <p:txBody>
          <a:bodyPr lIns="91425" tIns="91425" rIns="91425" bIns="91425" anchor="t" anchorCtr="0"/>
          <a:lstStyle>
            <a:lvl1pPr marL="0" marR="0" lvl="0" indent="0" algn="ctr"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1pPr>
            <a:lvl2pPr marL="457200" marR="0" lvl="1" indent="0" algn="l" rtl="0">
              <a:spcBef>
                <a:spcPts val="240"/>
              </a:spcBef>
              <a:spcAft>
                <a:spcPts val="600"/>
              </a:spcAft>
              <a:buClr>
                <a:schemeClr val="accent1"/>
              </a:buClr>
              <a:buFont typeface="Arial"/>
              <a:buNone/>
              <a:defRPr sz="1200" b="0" i="0" u="none" strike="noStrike" cap="none">
                <a:solidFill>
                  <a:srgbClr val="262626"/>
                </a:solidFill>
                <a:latin typeface="Garamond"/>
                <a:ea typeface="Garamond"/>
                <a:cs typeface="Garamond"/>
                <a:sym typeface="Garamond"/>
              </a:defRPr>
            </a:lvl2pPr>
            <a:lvl3pPr marL="914400" marR="0" lvl="2" indent="0" algn="l" rtl="0">
              <a:spcBef>
                <a:spcPts val="200"/>
              </a:spcBef>
              <a:spcAft>
                <a:spcPts val="600"/>
              </a:spcAft>
              <a:buClr>
                <a:schemeClr val="accent1"/>
              </a:buClr>
              <a:buFont typeface="Arial"/>
              <a:buNone/>
              <a:defRPr sz="1000" b="0" i="0" u="none" strike="noStrike" cap="none">
                <a:solidFill>
                  <a:srgbClr val="262626"/>
                </a:solidFill>
                <a:latin typeface="Garamond"/>
                <a:ea typeface="Garamond"/>
                <a:cs typeface="Garamond"/>
                <a:sym typeface="Garamond"/>
              </a:defRPr>
            </a:lvl3pPr>
            <a:lvl4pPr marL="1371600" marR="0" lvl="3"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4pPr>
            <a:lvl5pPr marL="1828800" marR="0" lvl="4"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5pPr>
            <a:lvl6pPr marL="2286000" marR="0" lvl="5"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6pPr>
            <a:lvl7pPr marL="2743200" marR="0" lvl="6"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7pPr>
            <a:lvl8pPr marL="3200400" marR="0" lvl="7"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8pPr>
            <a:lvl9pPr marL="3657600" marR="0" lvl="8"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89" name="Shape 89"/>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0" name="Shape 90"/>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176866" y="906873"/>
            <a:ext cx="6798733" cy="3097859"/>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32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4" name="Shape 94"/>
          <p:cNvSpPr txBox="1">
            <a:spLocks noGrp="1"/>
          </p:cNvSpPr>
          <p:nvPr>
            <p:ph type="body" idx="1"/>
          </p:nvPr>
        </p:nvSpPr>
        <p:spPr>
          <a:xfrm>
            <a:off x="1176865" y="4275666"/>
            <a:ext cx="6798736" cy="1600201"/>
          </a:xfrm>
          <a:prstGeom prst="rect">
            <a:avLst/>
          </a:prstGeom>
          <a:noFill/>
          <a:ln>
            <a:noFill/>
          </a:ln>
        </p:spPr>
        <p:txBody>
          <a:bodyPr lIns="91425" tIns="91425" rIns="91425" bIns="91425" anchor="ctr" anchorCtr="0"/>
          <a:lstStyle>
            <a:lvl1pPr marL="0" marR="0" lvl="0" indent="0" algn="ctr" rtl="0">
              <a:spcBef>
                <a:spcPts val="400"/>
              </a:spcBef>
              <a:spcAft>
                <a:spcPts val="600"/>
              </a:spcAft>
              <a:buClr>
                <a:schemeClr val="accent1"/>
              </a:buClr>
              <a:buFont typeface="Arial"/>
              <a:buNone/>
              <a:defRPr sz="20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95" name="Shape 95"/>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Shape 96"/>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Shape 97"/>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cxnSp>
        <p:nvCxnSpPr>
          <p:cNvPr id="98" name="Shape 98"/>
          <p:cNvCxnSpPr/>
          <p:nvPr/>
        </p:nvCxnSpPr>
        <p:spPr>
          <a:xfrm>
            <a:off x="1278465" y="4140198"/>
            <a:ext cx="6606425"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334333" y="982132"/>
            <a:ext cx="6400249" cy="2370667"/>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Garamond"/>
              <a:buNone/>
              <a:defRPr sz="3200" b="0" i="0" u="none" strike="noStrike" cap="none">
                <a:solidFill>
                  <a:schemeClr val="dk1"/>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1" name="Shape 101"/>
          <p:cNvSpPr txBox="1">
            <a:spLocks noGrp="1"/>
          </p:cNvSpPr>
          <p:nvPr>
            <p:ph type="body" idx="1"/>
          </p:nvPr>
        </p:nvSpPr>
        <p:spPr>
          <a:xfrm>
            <a:off x="1600200" y="3352798"/>
            <a:ext cx="5892797" cy="651932"/>
          </a:xfrm>
          <a:prstGeom prst="rect">
            <a:avLst/>
          </a:prstGeom>
          <a:noFill/>
          <a:ln>
            <a:noFill/>
          </a:ln>
        </p:spPr>
        <p:txBody>
          <a:bodyPr lIns="91425" tIns="91425" rIns="91425" bIns="91425" anchor="ctr" anchorCtr="0"/>
          <a:lstStyle>
            <a:lvl1pPr marL="0" marR="0" lvl="0" indent="0" algn="r" rtl="0">
              <a:spcBef>
                <a:spcPts val="360"/>
              </a:spcBef>
              <a:spcAft>
                <a:spcPts val="600"/>
              </a:spcAft>
              <a:buClr>
                <a:schemeClr val="accent1"/>
              </a:buClr>
              <a:buFont typeface="Arial"/>
              <a:buNone/>
              <a:defRPr sz="1800" b="0" i="0" u="none" strike="noStrike" cap="none">
                <a:solidFill>
                  <a:srgbClr val="262626"/>
                </a:solidFill>
                <a:latin typeface="Garamond"/>
                <a:ea typeface="Garamond"/>
                <a:cs typeface="Garamond"/>
                <a:sym typeface="Garamond"/>
              </a:defRPr>
            </a:lvl1pPr>
            <a:lvl2pPr marL="457200" marR="0" lvl="1" indent="0" algn="l" rtl="0">
              <a:spcBef>
                <a:spcPts val="400"/>
              </a:spcBef>
              <a:spcAft>
                <a:spcPts val="600"/>
              </a:spcAft>
              <a:buClr>
                <a:schemeClr val="accent1"/>
              </a:buClr>
              <a:buFont typeface="Arial"/>
              <a:buNone/>
              <a:defRPr sz="2000" b="0" i="0" u="none" strike="noStrike" cap="none">
                <a:solidFill>
                  <a:srgbClr val="262626"/>
                </a:solidFill>
                <a:latin typeface="Garamond"/>
                <a:ea typeface="Garamond"/>
                <a:cs typeface="Garamond"/>
                <a:sym typeface="Garamond"/>
              </a:defRPr>
            </a:lvl2pPr>
            <a:lvl3pPr marL="914400" marR="0" lvl="2" indent="0" algn="l" rtl="0">
              <a:spcBef>
                <a:spcPts val="360"/>
              </a:spcBef>
              <a:spcAft>
                <a:spcPts val="600"/>
              </a:spcAft>
              <a:buClr>
                <a:schemeClr val="accent1"/>
              </a:buClr>
              <a:buFont typeface="Arial"/>
              <a:buNone/>
              <a:defRPr sz="1800" b="0" i="0" u="none" strike="noStrike" cap="none">
                <a:solidFill>
                  <a:srgbClr val="262626"/>
                </a:solidFill>
                <a:latin typeface="Garamond"/>
                <a:ea typeface="Garamond"/>
                <a:cs typeface="Garamond"/>
                <a:sym typeface="Garamond"/>
              </a:defRPr>
            </a:lvl3pPr>
            <a:lvl4pPr marL="1371600" marR="0" lvl="3"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02" name="Shape 102"/>
          <p:cNvSpPr txBox="1">
            <a:spLocks noGrp="1"/>
          </p:cNvSpPr>
          <p:nvPr>
            <p:ph type="body" idx="2"/>
          </p:nvPr>
        </p:nvSpPr>
        <p:spPr>
          <a:xfrm>
            <a:off x="1176862" y="4343400"/>
            <a:ext cx="6798738" cy="1532467"/>
          </a:xfrm>
          <a:prstGeom prst="rect">
            <a:avLst/>
          </a:prstGeom>
          <a:noFill/>
          <a:ln>
            <a:noFill/>
          </a:ln>
        </p:spPr>
        <p:txBody>
          <a:bodyPr lIns="91425" tIns="91425" rIns="91425" bIns="91425" anchor="ctr" anchorCtr="0"/>
          <a:lstStyle>
            <a:lvl1pPr marL="0" marR="0" lvl="0" indent="0" algn="ctr" rtl="0">
              <a:spcBef>
                <a:spcPts val="400"/>
              </a:spcBef>
              <a:spcAft>
                <a:spcPts val="600"/>
              </a:spcAft>
              <a:buClr>
                <a:schemeClr val="accent1"/>
              </a:buClr>
              <a:buFont typeface="Arial"/>
              <a:buNone/>
              <a:defRPr sz="20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03" name="Shape 103"/>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4" name="Shape 104"/>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Shape 105"/>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sp>
        <p:nvSpPr>
          <p:cNvPr id="106" name="Shape 106"/>
          <p:cNvSpPr txBox="1"/>
          <p:nvPr/>
        </p:nvSpPr>
        <p:spPr>
          <a:xfrm>
            <a:off x="849969" y="905362"/>
            <a:ext cx="457319" cy="5847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7200" b="0" i="0" u="none" strike="noStrike" cap="none">
                <a:solidFill>
                  <a:schemeClr val="dk1"/>
                </a:solidFill>
                <a:latin typeface="Arial"/>
                <a:ea typeface="Arial"/>
                <a:cs typeface="Arial"/>
                <a:sym typeface="Arial"/>
              </a:rPr>
              <a:t>“</a:t>
            </a:r>
          </a:p>
        </p:txBody>
      </p:sp>
      <p:sp>
        <p:nvSpPr>
          <p:cNvPr id="107" name="Shape 107"/>
          <p:cNvSpPr txBox="1"/>
          <p:nvPr/>
        </p:nvSpPr>
        <p:spPr>
          <a:xfrm>
            <a:off x="7633503" y="2827869"/>
            <a:ext cx="457319" cy="584776"/>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sz="7200" b="0" i="0" u="none" strike="noStrike" cap="none">
                <a:solidFill>
                  <a:schemeClr val="dk1"/>
                </a:solidFill>
                <a:latin typeface="Arial"/>
                <a:ea typeface="Arial"/>
                <a:cs typeface="Arial"/>
                <a:sym typeface="Arial"/>
              </a:rPr>
              <a:t>”</a:t>
            </a:r>
          </a:p>
        </p:txBody>
      </p:sp>
      <p:cxnSp>
        <p:nvCxnSpPr>
          <p:cNvPr id="108" name="Shape 108"/>
          <p:cNvCxnSpPr/>
          <p:nvPr/>
        </p:nvCxnSpPr>
        <p:spPr>
          <a:xfrm>
            <a:off x="1278466" y="4140198"/>
            <a:ext cx="6595534"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76869" y="3308580"/>
            <a:ext cx="6798728" cy="1468800"/>
          </a:xfrm>
          <a:prstGeom prst="rect">
            <a:avLst/>
          </a:prstGeom>
          <a:noFill/>
          <a:ln>
            <a:noFill/>
          </a:ln>
        </p:spPr>
        <p:txBody>
          <a:bodyPr lIns="91425" tIns="91425" rIns="91425" bIns="91425" anchor="b" anchorCtr="0"/>
          <a:lstStyle>
            <a:lvl1pPr marL="0" marR="0" lvl="0" indent="0" algn="l" rtl="0">
              <a:spcBef>
                <a:spcPts val="0"/>
              </a:spcBef>
              <a:buClr>
                <a:srgbClr val="262626"/>
              </a:buClr>
              <a:buFont typeface="Garamond"/>
              <a:buNone/>
              <a:defRPr sz="32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1" name="Shape 111"/>
          <p:cNvSpPr txBox="1">
            <a:spLocks noGrp="1"/>
          </p:cNvSpPr>
          <p:nvPr>
            <p:ph type="body" idx="1"/>
          </p:nvPr>
        </p:nvSpPr>
        <p:spPr>
          <a:xfrm>
            <a:off x="1176867" y="4777380"/>
            <a:ext cx="6798729" cy="860399"/>
          </a:xfrm>
          <a:prstGeom prst="rect">
            <a:avLst/>
          </a:prstGeom>
          <a:noFill/>
          <a:ln>
            <a:noFill/>
          </a:ln>
        </p:spPr>
        <p:txBody>
          <a:bodyPr lIns="91425" tIns="91425" rIns="91425" bIns="91425" anchor="t" anchorCtr="0"/>
          <a:lstStyle>
            <a:lvl1pPr marL="0" marR="0" lvl="0" indent="0" algn="l" rtl="0">
              <a:spcBef>
                <a:spcPts val="360"/>
              </a:spcBef>
              <a:spcAft>
                <a:spcPts val="600"/>
              </a:spcAft>
              <a:buClr>
                <a:schemeClr val="accent1"/>
              </a:buClr>
              <a:buFont typeface="Arial"/>
              <a:buNone/>
              <a:defRPr sz="18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12" name="Shape 112"/>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3" name="Shape 113"/>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1409416" y="982132"/>
            <a:ext cx="6325168" cy="2243668"/>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Garamond"/>
              <a:buNone/>
              <a:defRPr sz="3200" b="0" i="0" u="none" strike="noStrike" cap="none">
                <a:solidFill>
                  <a:schemeClr val="dk1"/>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7" name="Shape 117"/>
          <p:cNvSpPr txBox="1">
            <a:spLocks noGrp="1"/>
          </p:cNvSpPr>
          <p:nvPr>
            <p:ph type="body" idx="1"/>
          </p:nvPr>
        </p:nvSpPr>
        <p:spPr>
          <a:xfrm>
            <a:off x="1176867" y="3639312"/>
            <a:ext cx="6798729" cy="886967"/>
          </a:xfrm>
          <a:prstGeom prst="rect">
            <a:avLst/>
          </a:prstGeom>
          <a:noFill/>
          <a:ln>
            <a:noFill/>
          </a:ln>
        </p:spPr>
        <p:txBody>
          <a:bodyPr lIns="91425" tIns="91425" rIns="91425" bIns="91425" anchor="b" anchorCtr="0"/>
          <a:lstStyle>
            <a:lvl1pPr marL="0" marR="0" lvl="0" indent="0" algn="l" rtl="0">
              <a:spcBef>
                <a:spcPts val="0"/>
              </a:spcBef>
              <a:spcAft>
                <a:spcPts val="600"/>
              </a:spcAft>
              <a:buClr>
                <a:schemeClr val="accent1"/>
              </a:buClr>
              <a:buFont typeface="Arial"/>
              <a:buNone/>
              <a:defRPr sz="20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18" name="Shape 118"/>
          <p:cNvSpPr txBox="1">
            <a:spLocks noGrp="1"/>
          </p:cNvSpPr>
          <p:nvPr>
            <p:ph type="body" idx="2"/>
          </p:nvPr>
        </p:nvSpPr>
        <p:spPr>
          <a:xfrm>
            <a:off x="1176865" y="4529667"/>
            <a:ext cx="6798736" cy="1346199"/>
          </a:xfrm>
          <a:prstGeom prst="rect">
            <a:avLst/>
          </a:prstGeom>
          <a:noFill/>
          <a:ln>
            <a:noFill/>
          </a:ln>
        </p:spPr>
        <p:txBody>
          <a:bodyPr lIns="91425" tIns="91425" rIns="91425" bIns="91425" anchor="t" anchorCtr="0"/>
          <a:lstStyle>
            <a:lvl1pPr marL="0" marR="0" lvl="0" indent="0" algn="l" rtl="0">
              <a:spcBef>
                <a:spcPts val="320"/>
              </a:spcBef>
              <a:spcAft>
                <a:spcPts val="600"/>
              </a:spcAft>
              <a:buClr>
                <a:schemeClr val="accent1"/>
              </a:buClr>
              <a:buFont typeface="Arial"/>
              <a:buNone/>
              <a:defRPr sz="1600" b="0" i="0" u="none" strike="noStrike" cap="none">
                <a:solidFill>
                  <a:schemeClr val="dk1"/>
                </a:solidFill>
                <a:latin typeface="Garamond"/>
                <a:ea typeface="Garamond"/>
                <a:cs typeface="Garamond"/>
                <a:sym typeface="Garamond"/>
              </a:defRPr>
            </a:lvl1pPr>
            <a:lvl2pPr marL="457200" marR="0" lvl="1"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19" name="Shape 119"/>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0" name="Shape 120"/>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1" name="Shape 121"/>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sp>
        <p:nvSpPr>
          <p:cNvPr id="122" name="Shape 122"/>
          <p:cNvSpPr txBox="1"/>
          <p:nvPr/>
        </p:nvSpPr>
        <p:spPr>
          <a:xfrm>
            <a:off x="878059" y="896895"/>
            <a:ext cx="457319" cy="5847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8000" b="0" i="0" u="none" strike="noStrike" cap="none">
                <a:solidFill>
                  <a:schemeClr val="dk1"/>
                </a:solidFill>
                <a:latin typeface="Arial"/>
                <a:ea typeface="Arial"/>
                <a:cs typeface="Arial"/>
                <a:sym typeface="Arial"/>
              </a:rPr>
              <a:t>“</a:t>
            </a:r>
          </a:p>
        </p:txBody>
      </p:sp>
      <p:sp>
        <p:nvSpPr>
          <p:cNvPr id="123" name="Shape 123"/>
          <p:cNvSpPr txBox="1"/>
          <p:nvPr/>
        </p:nvSpPr>
        <p:spPr>
          <a:xfrm>
            <a:off x="7649796" y="2607727"/>
            <a:ext cx="457319" cy="584776"/>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sz="8000" b="0" i="0" u="none" strike="noStrike" cap="none">
                <a:solidFill>
                  <a:schemeClr val="dk1"/>
                </a:solidFill>
                <a:latin typeface="Arial"/>
                <a:ea typeface="Arial"/>
                <a:cs typeface="Arial"/>
                <a:sym typeface="Arial"/>
              </a:rPr>
              <a:t>”</a:t>
            </a:r>
          </a:p>
        </p:txBody>
      </p:sp>
      <p:cxnSp>
        <p:nvCxnSpPr>
          <p:cNvPr id="124" name="Shape 124"/>
          <p:cNvCxnSpPr/>
          <p:nvPr/>
        </p:nvCxnSpPr>
        <p:spPr>
          <a:xfrm>
            <a:off x="1278466" y="3429000"/>
            <a:ext cx="6595534"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176865" y="982130"/>
            <a:ext cx="6798733" cy="2294466"/>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32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7" name="Shape 127"/>
          <p:cNvSpPr txBox="1">
            <a:spLocks noGrp="1"/>
          </p:cNvSpPr>
          <p:nvPr>
            <p:ph type="body" idx="1"/>
          </p:nvPr>
        </p:nvSpPr>
        <p:spPr>
          <a:xfrm>
            <a:off x="1176867" y="3566160"/>
            <a:ext cx="6798729" cy="905256"/>
          </a:xfrm>
          <a:prstGeom prst="rect">
            <a:avLst/>
          </a:prstGeom>
          <a:noFill/>
          <a:ln>
            <a:noFill/>
          </a:ln>
        </p:spPr>
        <p:txBody>
          <a:bodyPr lIns="91425" tIns="91425" rIns="91425" bIns="91425" anchor="b" anchorCtr="0"/>
          <a:lstStyle>
            <a:lvl1pPr marL="0" marR="0" lvl="0" indent="0" algn="l" rtl="0">
              <a:spcBef>
                <a:spcPts val="0"/>
              </a:spcBef>
              <a:spcAft>
                <a:spcPts val="600"/>
              </a:spcAft>
              <a:buClr>
                <a:schemeClr val="accent1"/>
              </a:buClr>
              <a:buFont typeface="Arial"/>
              <a:buNone/>
              <a:defRPr sz="20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28" name="Shape 128"/>
          <p:cNvSpPr txBox="1">
            <a:spLocks noGrp="1"/>
          </p:cNvSpPr>
          <p:nvPr>
            <p:ph type="body" idx="2"/>
          </p:nvPr>
        </p:nvSpPr>
        <p:spPr>
          <a:xfrm>
            <a:off x="1176866" y="4470400"/>
            <a:ext cx="6798733" cy="1405466"/>
          </a:xfrm>
          <a:prstGeom prst="rect">
            <a:avLst/>
          </a:prstGeom>
          <a:noFill/>
          <a:ln>
            <a:noFill/>
          </a:ln>
        </p:spPr>
        <p:txBody>
          <a:bodyPr lIns="91425" tIns="91425" rIns="91425" bIns="91425" anchor="t" anchorCtr="0"/>
          <a:lstStyle>
            <a:lvl1pPr marL="0" marR="0" lvl="0" indent="0" algn="l" rtl="0">
              <a:spcBef>
                <a:spcPts val="320"/>
              </a:spcBef>
              <a:spcAft>
                <a:spcPts val="600"/>
              </a:spcAft>
              <a:buClr>
                <a:schemeClr val="accent1"/>
              </a:buClr>
              <a:buFont typeface="Arial"/>
              <a:buNone/>
              <a:defRPr sz="1600" b="0" i="0" u="none" strike="noStrike" cap="none">
                <a:solidFill>
                  <a:schemeClr val="dk1"/>
                </a:solidFill>
                <a:latin typeface="Garamond"/>
                <a:ea typeface="Garamond"/>
                <a:cs typeface="Garamond"/>
                <a:sym typeface="Garamond"/>
              </a:defRPr>
            </a:lvl1pPr>
            <a:lvl2pPr marL="457200" marR="0" lvl="1"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29" name="Shape 129"/>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0" name="Shape 130"/>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1" name="Shape 131"/>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cxnSp>
        <p:nvCxnSpPr>
          <p:cNvPr id="132" name="Shape 132"/>
          <p:cNvCxnSpPr/>
          <p:nvPr/>
        </p:nvCxnSpPr>
        <p:spPr>
          <a:xfrm>
            <a:off x="1278469" y="3429000"/>
            <a:ext cx="6606420"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176866" y="915337"/>
            <a:ext cx="6798733" cy="1303867"/>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0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35" name="Shape 135"/>
          <p:cNvSpPr txBox="1">
            <a:spLocks noGrp="1"/>
          </p:cNvSpPr>
          <p:nvPr>
            <p:ph type="body" idx="1"/>
          </p:nvPr>
        </p:nvSpPr>
        <p:spPr>
          <a:xfrm rot="5400000">
            <a:off x="2883366" y="783633"/>
            <a:ext cx="3385733" cy="6798736"/>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6" name="Shape 136"/>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7" name="Shape 137"/>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8" name="Shape 138"/>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cxnSp>
        <p:nvCxnSpPr>
          <p:cNvPr id="139" name="Shape 139"/>
          <p:cNvCxnSpPr/>
          <p:nvPr/>
        </p:nvCxnSpPr>
        <p:spPr>
          <a:xfrm>
            <a:off x="1278466" y="2354669"/>
            <a:ext cx="6606423"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rot="5400000">
            <a:off x="4681634" y="2581905"/>
            <a:ext cx="4968994" cy="1618930"/>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0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42" name="Shape 142"/>
          <p:cNvSpPr txBox="1">
            <a:spLocks noGrp="1"/>
          </p:cNvSpPr>
          <p:nvPr>
            <p:ph type="body" idx="1"/>
          </p:nvPr>
        </p:nvSpPr>
        <p:spPr>
          <a:xfrm rot="5400000">
            <a:off x="1150125" y="933615"/>
            <a:ext cx="4968992" cy="4915508"/>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43" name="Shape 143"/>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4" name="Shape 144"/>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5" name="Shape 145"/>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cxnSp>
        <p:nvCxnSpPr>
          <p:cNvPr id="146" name="Shape 146"/>
          <p:cNvCxnSpPr/>
          <p:nvPr/>
        </p:nvCxnSpPr>
        <p:spPr>
          <a:xfrm>
            <a:off x="6245512" y="906873"/>
            <a:ext cx="0" cy="4968992"/>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
        <p:cNvGrpSpPr/>
        <p:nvPr/>
      </p:nvGrpSpPr>
      <p:grpSpPr>
        <a:xfrm>
          <a:off x="0" y="0"/>
          <a:ext cx="0" cy="0"/>
          <a:chOff x="0" y="0"/>
          <a:chExt cx="0" cy="0"/>
        </a:xfrm>
      </p:grpSpPr>
      <p:cxnSp>
        <p:nvCxnSpPr>
          <p:cNvPr id="29" name="Shape 29"/>
          <p:cNvCxnSpPr/>
          <p:nvPr/>
        </p:nvCxnSpPr>
        <p:spPr>
          <a:xfrm>
            <a:off x="1278465" y="2356259"/>
            <a:ext cx="6595534" cy="0"/>
          </a:xfrm>
          <a:prstGeom prst="straightConnector1">
            <a:avLst/>
          </a:prstGeom>
          <a:noFill/>
          <a:ln w="15875" cap="flat" cmpd="sng">
            <a:solidFill>
              <a:schemeClr val="accent1"/>
            </a:solidFill>
            <a:prstDash val="solid"/>
            <a:round/>
            <a:headEnd type="none" w="med" len="med"/>
            <a:tailEnd type="none" w="med" len="med"/>
          </a:ln>
        </p:spPr>
      </p:cxnSp>
      <p:sp>
        <p:nvSpPr>
          <p:cNvPr id="30" name="Shape 30"/>
          <p:cNvSpPr txBox="1">
            <a:spLocks noGrp="1"/>
          </p:cNvSpPr>
          <p:nvPr>
            <p:ph type="title"/>
          </p:nvPr>
        </p:nvSpPr>
        <p:spPr>
          <a:xfrm>
            <a:off x="1176866" y="915337"/>
            <a:ext cx="6798733" cy="1303867"/>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0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1" name="Shape 31"/>
          <p:cNvSpPr txBox="1">
            <a:spLocks noGrp="1"/>
          </p:cNvSpPr>
          <p:nvPr>
            <p:ph type="body" idx="1"/>
          </p:nvPr>
        </p:nvSpPr>
        <p:spPr>
          <a:xfrm>
            <a:off x="1176865" y="2490134"/>
            <a:ext cx="6798736" cy="3444997"/>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32" name="Shape 32"/>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Shape 33"/>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5"/>
        <p:cNvGrpSpPr/>
        <p:nvPr/>
      </p:nvGrpSpPr>
      <p:grpSpPr>
        <a:xfrm>
          <a:off x="0" y="0"/>
          <a:ext cx="0" cy="0"/>
          <a:chOff x="0" y="0"/>
          <a:chExt cx="0" cy="0"/>
        </a:xfrm>
      </p:grpSpPr>
      <p:cxnSp>
        <p:nvCxnSpPr>
          <p:cNvPr id="36" name="Shape 36"/>
          <p:cNvCxnSpPr/>
          <p:nvPr/>
        </p:nvCxnSpPr>
        <p:spPr>
          <a:xfrm>
            <a:off x="1278465" y="2356259"/>
            <a:ext cx="6595534" cy="0"/>
          </a:xfrm>
          <a:prstGeom prst="straightConnector1">
            <a:avLst/>
          </a:prstGeom>
          <a:noFill/>
          <a:ln w="15875" cap="flat" cmpd="sng">
            <a:solidFill>
              <a:schemeClr val="accent1"/>
            </a:solidFill>
            <a:prstDash val="solid"/>
            <a:round/>
            <a:headEnd type="none" w="med" len="med"/>
            <a:tailEnd type="none" w="med" len="med"/>
          </a:ln>
        </p:spPr>
      </p:cxnSp>
      <p:sp>
        <p:nvSpPr>
          <p:cNvPr id="37" name="Shape 37"/>
          <p:cNvSpPr txBox="1">
            <a:spLocks noGrp="1"/>
          </p:cNvSpPr>
          <p:nvPr>
            <p:ph type="title"/>
          </p:nvPr>
        </p:nvSpPr>
        <p:spPr>
          <a:xfrm>
            <a:off x="1176866" y="915337"/>
            <a:ext cx="6798733" cy="1303867"/>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0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8" name="Shape 38"/>
          <p:cNvSpPr txBox="1">
            <a:spLocks noGrp="1"/>
          </p:cNvSpPr>
          <p:nvPr>
            <p:ph type="body" idx="1"/>
          </p:nvPr>
        </p:nvSpPr>
        <p:spPr>
          <a:xfrm>
            <a:off x="1176866" y="2487167"/>
            <a:ext cx="3337559" cy="3447288"/>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39" name="Shape 39"/>
          <p:cNvSpPr txBox="1">
            <a:spLocks noGrp="1"/>
          </p:cNvSpPr>
          <p:nvPr>
            <p:ph type="body" idx="2"/>
          </p:nvPr>
        </p:nvSpPr>
        <p:spPr>
          <a:xfrm>
            <a:off x="4645151" y="2487167"/>
            <a:ext cx="3337559" cy="3447288"/>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40" name="Shape 40"/>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Shape 41"/>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3"/>
        <p:cNvGrpSpPr/>
        <p:nvPr/>
      </p:nvGrpSpPr>
      <p:grpSpPr>
        <a:xfrm>
          <a:off x="0" y="0"/>
          <a:ext cx="0" cy="0"/>
          <a:chOff x="0" y="0"/>
          <a:chExt cx="0" cy="0"/>
        </a:xfrm>
      </p:grpSpPr>
      <p:sp>
        <p:nvSpPr>
          <p:cNvPr id="44" name="Shape 44"/>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Shape 45"/>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1278465" y="1641413"/>
            <a:ext cx="6595534" cy="1822513"/>
          </a:xfrm>
          <a:prstGeom prst="rect">
            <a:avLst/>
          </a:prstGeom>
          <a:noFill/>
          <a:ln>
            <a:noFill/>
          </a:ln>
        </p:spPr>
        <p:txBody>
          <a:bodyPr lIns="91425" tIns="91425" rIns="91425" bIns="91425" anchor="b" anchorCtr="0"/>
          <a:lstStyle>
            <a:lvl1pPr marL="0" marR="0" lvl="0" indent="0" algn="ctr" rtl="0">
              <a:spcBef>
                <a:spcPts val="0"/>
              </a:spcBef>
              <a:buClr>
                <a:srgbClr val="262626"/>
              </a:buClr>
              <a:buFont typeface="Garamond"/>
              <a:buNone/>
              <a:defRPr sz="40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9" name="Shape 49"/>
          <p:cNvSpPr txBox="1">
            <a:spLocks noGrp="1"/>
          </p:cNvSpPr>
          <p:nvPr>
            <p:ph type="body" idx="1"/>
          </p:nvPr>
        </p:nvSpPr>
        <p:spPr>
          <a:xfrm>
            <a:off x="1278465" y="3734858"/>
            <a:ext cx="6595534" cy="1090014"/>
          </a:xfrm>
          <a:prstGeom prst="rect">
            <a:avLst/>
          </a:prstGeom>
          <a:noFill/>
          <a:ln>
            <a:noFill/>
          </a:ln>
        </p:spPr>
        <p:txBody>
          <a:bodyPr lIns="91425" tIns="91425" rIns="91425" bIns="91425" anchor="t" anchorCtr="0"/>
          <a:lstStyle>
            <a:lvl1pPr marL="0" marR="0" lvl="0" indent="0" algn="ctr" rtl="0">
              <a:spcBef>
                <a:spcPts val="480"/>
              </a:spcBef>
              <a:spcAft>
                <a:spcPts val="600"/>
              </a:spcAft>
              <a:buClr>
                <a:schemeClr val="accent1"/>
              </a:buClr>
              <a:buFont typeface="Arial"/>
              <a:buNone/>
              <a:defRPr sz="24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50" name="Shape 50"/>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Shape 51"/>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cxnSp>
        <p:nvCxnSpPr>
          <p:cNvPr id="53" name="Shape 53"/>
          <p:cNvCxnSpPr/>
          <p:nvPr/>
        </p:nvCxnSpPr>
        <p:spPr>
          <a:xfrm>
            <a:off x="1278466" y="3599392"/>
            <a:ext cx="6595532"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176866" y="915337"/>
            <a:ext cx="6798733" cy="1303867"/>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0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6" name="Shape 56"/>
          <p:cNvSpPr txBox="1">
            <a:spLocks noGrp="1"/>
          </p:cNvSpPr>
          <p:nvPr>
            <p:ph type="body" idx="1"/>
          </p:nvPr>
        </p:nvSpPr>
        <p:spPr>
          <a:xfrm>
            <a:off x="1176867" y="2658533"/>
            <a:ext cx="3337559" cy="576262"/>
          </a:xfrm>
          <a:prstGeom prst="rect">
            <a:avLst/>
          </a:prstGeom>
          <a:noFill/>
          <a:ln>
            <a:noFill/>
          </a:ln>
        </p:spPr>
        <p:txBody>
          <a:bodyPr lIns="91425" tIns="91425" rIns="91425" bIns="91425" anchor="b" anchorCtr="0"/>
          <a:lstStyle>
            <a:lvl1pPr marL="0" marR="0" lvl="0" indent="0" algn="l" rtl="0">
              <a:spcBef>
                <a:spcPts val="480"/>
              </a:spcBef>
              <a:spcAft>
                <a:spcPts val="600"/>
              </a:spcAft>
              <a:buClr>
                <a:schemeClr val="accent1"/>
              </a:buClr>
              <a:buFont typeface="Arial"/>
              <a:buNone/>
              <a:defRPr sz="2400" b="0" i="0" u="none" strike="noStrike" cap="none">
                <a:solidFill>
                  <a:schemeClr val="accent1"/>
                </a:solidFill>
                <a:latin typeface="Garamond"/>
                <a:ea typeface="Garamond"/>
                <a:cs typeface="Garamond"/>
                <a:sym typeface="Garamond"/>
              </a:defRPr>
            </a:lvl1pPr>
            <a:lvl2pPr marL="457200" marR="0" lvl="1" indent="0" algn="l" rtl="0">
              <a:spcBef>
                <a:spcPts val="400"/>
              </a:spcBef>
              <a:spcAft>
                <a:spcPts val="600"/>
              </a:spcAft>
              <a:buClr>
                <a:schemeClr val="accent1"/>
              </a:buClr>
              <a:buFont typeface="Arial"/>
              <a:buNone/>
              <a:defRPr sz="2000" b="1" i="0" u="none" strike="noStrike" cap="none">
                <a:solidFill>
                  <a:srgbClr val="262626"/>
                </a:solidFill>
                <a:latin typeface="Garamond"/>
                <a:ea typeface="Garamond"/>
                <a:cs typeface="Garamond"/>
                <a:sym typeface="Garamond"/>
              </a:defRPr>
            </a:lvl2pPr>
            <a:lvl3pPr marL="914400" marR="0" lvl="2" indent="0" algn="l" rtl="0">
              <a:spcBef>
                <a:spcPts val="360"/>
              </a:spcBef>
              <a:spcAft>
                <a:spcPts val="600"/>
              </a:spcAft>
              <a:buClr>
                <a:schemeClr val="accent1"/>
              </a:buClr>
              <a:buFont typeface="Arial"/>
              <a:buNone/>
              <a:defRPr sz="1800" b="1" i="0" u="none" strike="noStrike" cap="none">
                <a:solidFill>
                  <a:srgbClr val="262626"/>
                </a:solidFill>
                <a:latin typeface="Garamond"/>
                <a:ea typeface="Garamond"/>
                <a:cs typeface="Garamond"/>
                <a:sym typeface="Garamond"/>
              </a:defRPr>
            </a:lvl3pPr>
            <a:lvl4pPr marL="1371600" marR="0" lvl="3"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4pPr>
            <a:lvl5pPr marL="1828800" marR="0" lvl="4"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5pPr>
            <a:lvl6pPr marL="2286000" marR="0" lvl="5"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6pPr>
            <a:lvl7pPr marL="2743200" marR="0" lvl="6"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7pPr>
            <a:lvl8pPr marL="3200400" marR="0" lvl="7"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8pPr>
            <a:lvl9pPr marL="3657600" marR="0" lvl="8"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9pPr>
          </a:lstStyle>
          <a:p>
            <a:endParaRPr/>
          </a:p>
        </p:txBody>
      </p:sp>
      <p:sp>
        <p:nvSpPr>
          <p:cNvPr id="57" name="Shape 57"/>
          <p:cNvSpPr txBox="1">
            <a:spLocks noGrp="1"/>
          </p:cNvSpPr>
          <p:nvPr>
            <p:ph type="body" idx="2"/>
          </p:nvPr>
        </p:nvSpPr>
        <p:spPr>
          <a:xfrm>
            <a:off x="1176867" y="3243263"/>
            <a:ext cx="3337559" cy="2706623"/>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58" name="Shape 58"/>
          <p:cNvSpPr txBox="1">
            <a:spLocks noGrp="1"/>
          </p:cNvSpPr>
          <p:nvPr>
            <p:ph type="body" idx="3"/>
          </p:nvPr>
        </p:nvSpPr>
        <p:spPr>
          <a:xfrm>
            <a:off x="4641832" y="2658533"/>
            <a:ext cx="3337559" cy="576262"/>
          </a:xfrm>
          <a:prstGeom prst="rect">
            <a:avLst/>
          </a:prstGeom>
          <a:noFill/>
          <a:ln>
            <a:noFill/>
          </a:ln>
        </p:spPr>
        <p:txBody>
          <a:bodyPr lIns="91425" tIns="91425" rIns="91425" bIns="91425" anchor="b" anchorCtr="0"/>
          <a:lstStyle>
            <a:lvl1pPr marL="0" marR="0" lvl="0" indent="0" algn="l" rtl="0">
              <a:spcBef>
                <a:spcPts val="480"/>
              </a:spcBef>
              <a:spcAft>
                <a:spcPts val="600"/>
              </a:spcAft>
              <a:buClr>
                <a:schemeClr val="accent1"/>
              </a:buClr>
              <a:buFont typeface="Arial"/>
              <a:buNone/>
              <a:defRPr sz="2400" b="0" i="0" u="none" strike="noStrike" cap="none">
                <a:solidFill>
                  <a:schemeClr val="accent1"/>
                </a:solidFill>
                <a:latin typeface="Garamond"/>
                <a:ea typeface="Garamond"/>
                <a:cs typeface="Garamond"/>
                <a:sym typeface="Garamond"/>
              </a:defRPr>
            </a:lvl1pPr>
            <a:lvl2pPr marL="457200" marR="0" lvl="1" indent="0" algn="l" rtl="0">
              <a:spcBef>
                <a:spcPts val="400"/>
              </a:spcBef>
              <a:spcAft>
                <a:spcPts val="600"/>
              </a:spcAft>
              <a:buClr>
                <a:schemeClr val="accent1"/>
              </a:buClr>
              <a:buFont typeface="Arial"/>
              <a:buNone/>
              <a:defRPr sz="2000" b="1" i="0" u="none" strike="noStrike" cap="none">
                <a:solidFill>
                  <a:srgbClr val="262626"/>
                </a:solidFill>
                <a:latin typeface="Garamond"/>
                <a:ea typeface="Garamond"/>
                <a:cs typeface="Garamond"/>
                <a:sym typeface="Garamond"/>
              </a:defRPr>
            </a:lvl2pPr>
            <a:lvl3pPr marL="914400" marR="0" lvl="2" indent="0" algn="l" rtl="0">
              <a:spcBef>
                <a:spcPts val="360"/>
              </a:spcBef>
              <a:spcAft>
                <a:spcPts val="600"/>
              </a:spcAft>
              <a:buClr>
                <a:schemeClr val="accent1"/>
              </a:buClr>
              <a:buFont typeface="Arial"/>
              <a:buNone/>
              <a:defRPr sz="1800" b="1" i="0" u="none" strike="noStrike" cap="none">
                <a:solidFill>
                  <a:srgbClr val="262626"/>
                </a:solidFill>
                <a:latin typeface="Garamond"/>
                <a:ea typeface="Garamond"/>
                <a:cs typeface="Garamond"/>
                <a:sym typeface="Garamond"/>
              </a:defRPr>
            </a:lvl3pPr>
            <a:lvl4pPr marL="1371600" marR="0" lvl="3"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4pPr>
            <a:lvl5pPr marL="1828800" marR="0" lvl="4"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5pPr>
            <a:lvl6pPr marL="2286000" marR="0" lvl="5"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6pPr>
            <a:lvl7pPr marL="2743200" marR="0" lvl="6"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7pPr>
            <a:lvl8pPr marL="3200400" marR="0" lvl="7"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8pPr>
            <a:lvl9pPr marL="3657600" marR="0" lvl="8"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9pPr>
          </a:lstStyle>
          <a:p>
            <a:endParaRPr/>
          </a:p>
        </p:txBody>
      </p:sp>
      <p:sp>
        <p:nvSpPr>
          <p:cNvPr id="59" name="Shape 59"/>
          <p:cNvSpPr txBox="1">
            <a:spLocks noGrp="1"/>
          </p:cNvSpPr>
          <p:nvPr>
            <p:ph type="body" idx="4"/>
          </p:nvPr>
        </p:nvSpPr>
        <p:spPr>
          <a:xfrm>
            <a:off x="4641832" y="3243263"/>
            <a:ext cx="3337559" cy="2706623"/>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60" name="Shape 60"/>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Shape 61"/>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cxnSp>
        <p:nvCxnSpPr>
          <p:cNvPr id="63" name="Shape 63"/>
          <p:cNvCxnSpPr/>
          <p:nvPr/>
        </p:nvCxnSpPr>
        <p:spPr>
          <a:xfrm>
            <a:off x="1278466" y="2354669"/>
            <a:ext cx="6595534"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176865" y="915337"/>
            <a:ext cx="6798734" cy="1303867"/>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0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6" name="Shape 66"/>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Shape 67"/>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8" name="Shape 68"/>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cxnSp>
        <p:nvCxnSpPr>
          <p:cNvPr id="69" name="Shape 69"/>
          <p:cNvCxnSpPr/>
          <p:nvPr/>
        </p:nvCxnSpPr>
        <p:spPr>
          <a:xfrm>
            <a:off x="1278466" y="2354669"/>
            <a:ext cx="6595534"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1176865" y="1388533"/>
            <a:ext cx="2536798" cy="1371599"/>
          </a:xfrm>
          <a:prstGeom prst="rect">
            <a:avLst/>
          </a:prstGeom>
          <a:noFill/>
          <a:ln>
            <a:noFill/>
          </a:ln>
        </p:spPr>
        <p:txBody>
          <a:bodyPr lIns="91425" tIns="91425" rIns="91425" bIns="91425" anchor="b" anchorCtr="0"/>
          <a:lstStyle>
            <a:lvl1pPr marL="0" marR="0" lvl="0" indent="0" algn="ctr" rtl="0">
              <a:spcBef>
                <a:spcPts val="0"/>
              </a:spcBef>
              <a:buClr>
                <a:srgbClr val="262626"/>
              </a:buClr>
              <a:buFont typeface="Garamond"/>
              <a:buNone/>
              <a:defRPr sz="2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72" name="Shape 72"/>
          <p:cNvSpPr txBox="1">
            <a:spLocks noGrp="1"/>
          </p:cNvSpPr>
          <p:nvPr>
            <p:ph type="body" idx="1"/>
          </p:nvPr>
        </p:nvSpPr>
        <p:spPr>
          <a:xfrm>
            <a:off x="4120062" y="982132"/>
            <a:ext cx="3855538" cy="4893735"/>
          </a:xfrm>
          <a:prstGeom prst="rect">
            <a:avLst/>
          </a:prstGeom>
          <a:noFill/>
          <a:ln>
            <a:noFill/>
          </a:ln>
        </p:spPr>
        <p:txBody>
          <a:bodyPr lIns="91425" tIns="91425" rIns="91425" bIns="91425" anchor="ctr"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73" name="Shape 73"/>
          <p:cNvSpPr txBox="1">
            <a:spLocks noGrp="1"/>
          </p:cNvSpPr>
          <p:nvPr>
            <p:ph type="body" idx="2"/>
          </p:nvPr>
        </p:nvSpPr>
        <p:spPr>
          <a:xfrm>
            <a:off x="1176865" y="3031065"/>
            <a:ext cx="2536798" cy="2438404"/>
          </a:xfrm>
          <a:prstGeom prst="rect">
            <a:avLst/>
          </a:prstGeom>
          <a:noFill/>
          <a:ln>
            <a:noFill/>
          </a:ln>
        </p:spPr>
        <p:txBody>
          <a:bodyPr lIns="91425" tIns="91425" rIns="91425" bIns="91425" anchor="t" anchorCtr="0"/>
          <a:lstStyle>
            <a:lvl1pPr marL="0" marR="0" lvl="0" indent="0" algn="ctr"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1pPr>
            <a:lvl2pPr marL="457200" marR="0" lvl="1" indent="0" algn="l" rtl="0">
              <a:spcBef>
                <a:spcPts val="240"/>
              </a:spcBef>
              <a:spcAft>
                <a:spcPts val="600"/>
              </a:spcAft>
              <a:buClr>
                <a:schemeClr val="accent1"/>
              </a:buClr>
              <a:buFont typeface="Arial"/>
              <a:buNone/>
              <a:defRPr sz="1200" b="0" i="0" u="none" strike="noStrike" cap="none">
                <a:solidFill>
                  <a:srgbClr val="262626"/>
                </a:solidFill>
                <a:latin typeface="Garamond"/>
                <a:ea typeface="Garamond"/>
                <a:cs typeface="Garamond"/>
                <a:sym typeface="Garamond"/>
              </a:defRPr>
            </a:lvl2pPr>
            <a:lvl3pPr marL="914400" marR="0" lvl="2" indent="0" algn="l" rtl="0">
              <a:spcBef>
                <a:spcPts val="200"/>
              </a:spcBef>
              <a:spcAft>
                <a:spcPts val="600"/>
              </a:spcAft>
              <a:buClr>
                <a:schemeClr val="accent1"/>
              </a:buClr>
              <a:buFont typeface="Arial"/>
              <a:buNone/>
              <a:defRPr sz="1000" b="0" i="0" u="none" strike="noStrike" cap="none">
                <a:solidFill>
                  <a:srgbClr val="262626"/>
                </a:solidFill>
                <a:latin typeface="Garamond"/>
                <a:ea typeface="Garamond"/>
                <a:cs typeface="Garamond"/>
                <a:sym typeface="Garamond"/>
              </a:defRPr>
            </a:lvl3pPr>
            <a:lvl4pPr marL="1371600" marR="0" lvl="3"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4pPr>
            <a:lvl5pPr marL="1828800" marR="0" lvl="4"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5pPr>
            <a:lvl6pPr marL="2286000" marR="0" lvl="5"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6pPr>
            <a:lvl7pPr marL="2743200" marR="0" lvl="6"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7pPr>
            <a:lvl8pPr marL="3200400" marR="0" lvl="7"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8pPr>
            <a:lvl9pPr marL="3657600" marR="0" lvl="8"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74" name="Shape 74"/>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Shape 75"/>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cxnSp>
        <p:nvCxnSpPr>
          <p:cNvPr id="77" name="Shape 77"/>
          <p:cNvCxnSpPr/>
          <p:nvPr/>
        </p:nvCxnSpPr>
        <p:spPr>
          <a:xfrm>
            <a:off x="1278466" y="2912533"/>
            <a:ext cx="2333594"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176865" y="1883832"/>
            <a:ext cx="3632202" cy="1371599"/>
          </a:xfrm>
          <a:prstGeom prst="rect">
            <a:avLst/>
          </a:prstGeom>
          <a:noFill/>
          <a:ln>
            <a:noFill/>
          </a:ln>
        </p:spPr>
        <p:txBody>
          <a:bodyPr lIns="91425" tIns="91425" rIns="91425" bIns="91425" anchor="b" anchorCtr="0"/>
          <a:lstStyle>
            <a:lvl1pPr marL="0" marR="0" lvl="0" indent="0" algn="ctr" rtl="0">
              <a:spcBef>
                <a:spcPts val="0"/>
              </a:spcBef>
              <a:buClr>
                <a:srgbClr val="262626"/>
              </a:buClr>
              <a:buFont typeface="Garamond"/>
              <a:buNone/>
              <a:defRPr sz="2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0" name="Shape 80"/>
          <p:cNvSpPr>
            <a:spLocks noGrp="1"/>
          </p:cNvSpPr>
          <p:nvPr>
            <p:ph type="pic" idx="2"/>
          </p:nvPr>
        </p:nvSpPr>
        <p:spPr>
          <a:xfrm>
            <a:off x="5183069" y="1032933"/>
            <a:ext cx="2929463" cy="4792135"/>
          </a:xfrm>
          <a:prstGeom prst="roundRect">
            <a:avLst>
              <a:gd name="adj" fmla="val 0"/>
            </a:avLst>
          </a:prstGeom>
          <a:noFill/>
          <a:ln w="57150" cap="flat" cmpd="thickThin">
            <a:solidFill>
              <a:srgbClr val="7F7F7F"/>
            </a:solidFill>
            <a:prstDash val="solid"/>
            <a:round/>
            <a:headEnd type="none" w="med" len="med"/>
            <a:tailEnd type="none" w="med" len="med"/>
          </a:ln>
        </p:spPr>
        <p:txBody>
          <a:bodyPr lIns="91425" tIns="91425" rIns="91425" bIns="91425" anchor="t" anchorCtr="0"/>
          <a:lstStyle>
            <a:lvl1pPr marL="0" marR="0" lvl="0" indent="0" algn="ctr"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1pPr>
            <a:lvl2pPr marL="457200" marR="0" lvl="1"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3pPr>
            <a:lvl4pPr marL="1371600" marR="0" lvl="3"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4pPr>
            <a:lvl5pPr marL="1828800" marR="0" lvl="4"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5pPr>
            <a:lvl6pPr marL="2286000" marR="0" lvl="5"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6pPr>
            <a:lvl7pPr marL="2743200" marR="0" lvl="6"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7pPr>
            <a:lvl8pPr marL="3200400" marR="0" lvl="7"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8pPr>
            <a:lvl9pPr marL="3657600" marR="0" lvl="8"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1" name="Shape 81"/>
          <p:cNvSpPr txBox="1">
            <a:spLocks noGrp="1"/>
          </p:cNvSpPr>
          <p:nvPr>
            <p:ph type="body" idx="1"/>
          </p:nvPr>
        </p:nvSpPr>
        <p:spPr>
          <a:xfrm>
            <a:off x="1176865" y="3255432"/>
            <a:ext cx="3632200" cy="1828800"/>
          </a:xfrm>
          <a:prstGeom prst="rect">
            <a:avLst/>
          </a:prstGeom>
          <a:noFill/>
          <a:ln>
            <a:noFill/>
          </a:ln>
        </p:spPr>
        <p:txBody>
          <a:bodyPr lIns="91425" tIns="91425" rIns="91425" bIns="91425" anchor="t" anchorCtr="0"/>
          <a:lstStyle>
            <a:lvl1pPr marL="0" marR="0" lvl="0" indent="0" algn="ctr"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1pPr>
            <a:lvl2pPr marL="457200" marR="0" lvl="1" indent="0" algn="l" rtl="0">
              <a:spcBef>
                <a:spcPts val="240"/>
              </a:spcBef>
              <a:spcAft>
                <a:spcPts val="600"/>
              </a:spcAft>
              <a:buClr>
                <a:schemeClr val="accent1"/>
              </a:buClr>
              <a:buFont typeface="Arial"/>
              <a:buNone/>
              <a:defRPr sz="1200" b="0" i="0" u="none" strike="noStrike" cap="none">
                <a:solidFill>
                  <a:srgbClr val="262626"/>
                </a:solidFill>
                <a:latin typeface="Garamond"/>
                <a:ea typeface="Garamond"/>
                <a:cs typeface="Garamond"/>
                <a:sym typeface="Garamond"/>
              </a:defRPr>
            </a:lvl2pPr>
            <a:lvl3pPr marL="914400" marR="0" lvl="2" indent="0" algn="l" rtl="0">
              <a:spcBef>
                <a:spcPts val="200"/>
              </a:spcBef>
              <a:spcAft>
                <a:spcPts val="600"/>
              </a:spcAft>
              <a:buClr>
                <a:schemeClr val="accent1"/>
              </a:buClr>
              <a:buFont typeface="Arial"/>
              <a:buNone/>
              <a:defRPr sz="1000" b="0" i="0" u="none" strike="noStrike" cap="none">
                <a:solidFill>
                  <a:srgbClr val="262626"/>
                </a:solidFill>
                <a:latin typeface="Garamond"/>
                <a:ea typeface="Garamond"/>
                <a:cs typeface="Garamond"/>
                <a:sym typeface="Garamond"/>
              </a:defRPr>
            </a:lvl3pPr>
            <a:lvl4pPr marL="1371600" marR="0" lvl="3"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4pPr>
            <a:lvl5pPr marL="1828800" marR="0" lvl="4"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5pPr>
            <a:lvl6pPr marL="2286000" marR="0" lvl="5"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6pPr>
            <a:lvl7pPr marL="2743200" marR="0" lvl="6"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7pPr>
            <a:lvl8pPr marL="3200400" marR="0" lvl="7"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8pPr>
            <a:lvl9pPr marL="3657600" marR="0" lvl="8"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82" name="Shape 82"/>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Shape 83"/>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Shape 6"/>
          <p:cNvGrpSpPr/>
          <p:nvPr/>
        </p:nvGrpSpPr>
        <p:grpSpPr>
          <a:xfrm>
            <a:off x="0" y="0"/>
            <a:ext cx="9152467" cy="6858000"/>
            <a:chOff x="0" y="0"/>
            <a:chExt cx="9152467" cy="6858000"/>
          </a:xfrm>
        </p:grpSpPr>
        <p:pic>
          <p:nvPicPr>
            <p:cNvPr id="7" name="Shape 7" descr="SD-PanelContent.png"/>
            <p:cNvPicPr preferRelativeResize="0"/>
            <p:nvPr/>
          </p:nvPicPr>
          <p:blipFill rotWithShape="1">
            <a:blip r:embed="rId20">
              <a:alphaModFix/>
            </a:blip>
            <a:srcRect/>
            <a:stretch/>
          </p:blipFill>
          <p:spPr>
            <a:xfrm>
              <a:off x="0" y="0"/>
              <a:ext cx="9144000" cy="6858000"/>
            </a:xfrm>
            <a:prstGeom prst="rect">
              <a:avLst/>
            </a:prstGeom>
            <a:noFill/>
            <a:ln>
              <a:noFill/>
            </a:ln>
          </p:spPr>
        </p:pic>
        <p:sp>
          <p:nvSpPr>
            <p:cNvPr id="8" name="Shape 8"/>
            <p:cNvSpPr/>
            <p:nvPr/>
          </p:nvSpPr>
          <p:spPr>
            <a:xfrm>
              <a:off x="553887" y="542806"/>
              <a:ext cx="8039776" cy="5756392"/>
            </a:xfrm>
            <a:prstGeom prst="rect">
              <a:avLst/>
            </a:prstGeom>
            <a:noFill/>
            <a:ln w="15875" cap="flat" cmpd="sng">
              <a:solidFill>
                <a:schemeClr val="accen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9" name="Shape 9" descr="HDRibbonContent-UniformTrim.png"/>
            <p:cNvPicPr preferRelativeResize="0"/>
            <p:nvPr/>
          </p:nvPicPr>
          <p:blipFill rotWithShape="1">
            <a:blip r:embed="rId21">
              <a:alphaModFix/>
            </a:blip>
            <a:srcRect l="1" r="14240"/>
            <a:stretch/>
          </p:blipFill>
          <p:spPr>
            <a:xfrm>
              <a:off x="0" y="3128433"/>
              <a:ext cx="685799" cy="606425"/>
            </a:xfrm>
            <a:prstGeom prst="rect">
              <a:avLst/>
            </a:prstGeom>
            <a:noFill/>
            <a:ln>
              <a:noFill/>
            </a:ln>
          </p:spPr>
        </p:pic>
        <p:pic>
          <p:nvPicPr>
            <p:cNvPr id="10" name="Shape 10" descr="HDRibbonContent-UniformTrim.png"/>
            <p:cNvPicPr preferRelativeResize="0"/>
            <p:nvPr/>
          </p:nvPicPr>
          <p:blipFill rotWithShape="1">
            <a:blip r:embed="rId21">
              <a:alphaModFix/>
            </a:blip>
            <a:srcRect l="1" r="14240"/>
            <a:stretch/>
          </p:blipFill>
          <p:spPr>
            <a:xfrm>
              <a:off x="8466667" y="3128433"/>
              <a:ext cx="685799" cy="606425"/>
            </a:xfrm>
            <a:prstGeom prst="rect">
              <a:avLst/>
            </a:prstGeom>
            <a:noFill/>
            <a:ln>
              <a:noFill/>
            </a:ln>
          </p:spPr>
        </p:pic>
      </p:grpSp>
      <p:sp>
        <p:nvSpPr>
          <p:cNvPr id="11" name="Shape 11"/>
          <p:cNvSpPr txBox="1">
            <a:spLocks noGrp="1"/>
          </p:cNvSpPr>
          <p:nvPr>
            <p:ph type="title"/>
          </p:nvPr>
        </p:nvSpPr>
        <p:spPr>
          <a:xfrm>
            <a:off x="1176866" y="915337"/>
            <a:ext cx="6798733" cy="1303867"/>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0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 name="Shape 12"/>
          <p:cNvSpPr txBox="1">
            <a:spLocks noGrp="1"/>
          </p:cNvSpPr>
          <p:nvPr>
            <p:ph type="body" idx="1"/>
          </p:nvPr>
        </p:nvSpPr>
        <p:spPr>
          <a:xfrm>
            <a:off x="1176865" y="2490134"/>
            <a:ext cx="6798736" cy="3444997"/>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Shape 13"/>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udents.case.edu/division/biasreporting/glossary.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s://www2.warwick.ac.uk/services/ldc/researchers/opportunities/development_support/e_and_d/unconscious_bias/unconscious_bias_-2_june.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ed.com/talks/verna_myers_how_to_overcome_our_biases_walk_boldly_toward_them#t-48637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youtu.be/DYCz1ppTji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ctrTitle"/>
          </p:nvPr>
        </p:nvSpPr>
        <p:spPr>
          <a:xfrm>
            <a:off x="533400" y="3124200"/>
            <a:ext cx="8458200" cy="1222375"/>
          </a:xfrm>
          <a:prstGeom prst="rect">
            <a:avLst/>
          </a:prstGeom>
          <a:noFill/>
          <a:ln>
            <a:noFill/>
          </a:ln>
        </p:spPr>
        <p:txBody>
          <a:bodyPr lIns="91425" tIns="45700" rIns="91425" bIns="45700" anchor="b" anchorCtr="0">
            <a:noAutofit/>
          </a:bodyPr>
          <a:lstStyle/>
          <a:p>
            <a:pPr marL="0" marR="0" lvl="0" indent="0" algn="ctr" rtl="0">
              <a:spcBef>
                <a:spcPts val="0"/>
              </a:spcBef>
              <a:buClr>
                <a:srgbClr val="262626"/>
              </a:buClr>
              <a:buSzPct val="25000"/>
              <a:buFont typeface="Questrial"/>
              <a:buNone/>
            </a:pPr>
            <a:r>
              <a:rPr lang="en-US" sz="4860" b="0" i="0" u="none" strike="noStrike" cap="none">
                <a:solidFill>
                  <a:srgbClr val="262626"/>
                </a:solidFill>
                <a:latin typeface="Arial"/>
                <a:ea typeface="Arial"/>
                <a:cs typeface="Arial"/>
                <a:sym typeface="Arial"/>
              </a:rPr>
              <a:t>NUB 102</a:t>
            </a:r>
            <a:br>
              <a:rPr lang="en-US" sz="4860" b="0" i="0" u="none" strike="noStrike" cap="none">
                <a:solidFill>
                  <a:srgbClr val="262626"/>
                </a:solidFill>
                <a:latin typeface="Arial"/>
                <a:ea typeface="Arial"/>
                <a:cs typeface="Arial"/>
                <a:sym typeface="Arial"/>
              </a:rPr>
            </a:br>
            <a:r>
              <a:rPr lang="en-US" sz="4860" b="0" i="0" u="none" strike="noStrike" cap="none">
                <a:solidFill>
                  <a:srgbClr val="262626"/>
                </a:solidFill>
                <a:latin typeface="Arial"/>
                <a:ea typeface="Arial"/>
                <a:cs typeface="Arial"/>
                <a:sym typeface="Arial"/>
              </a:rPr>
              <a:t/>
            </a:r>
            <a:br>
              <a:rPr lang="en-US" sz="4860" b="0" i="0" u="none" strike="noStrike" cap="none">
                <a:solidFill>
                  <a:srgbClr val="262626"/>
                </a:solidFill>
                <a:latin typeface="Arial"/>
                <a:ea typeface="Arial"/>
                <a:cs typeface="Arial"/>
                <a:sym typeface="Arial"/>
              </a:rPr>
            </a:br>
            <a:endParaRPr lang="en-US" sz="4860" b="0" i="0" u="none" strike="noStrike" cap="none">
              <a:solidFill>
                <a:srgbClr val="262626"/>
              </a:solidFill>
              <a:latin typeface="Arial"/>
              <a:ea typeface="Arial"/>
              <a:cs typeface="Arial"/>
              <a:sym typeface="Arial"/>
            </a:endParaRPr>
          </a:p>
        </p:txBody>
      </p:sp>
      <p:sp>
        <p:nvSpPr>
          <p:cNvPr id="152" name="Shape 152"/>
          <p:cNvSpPr txBox="1">
            <a:spLocks noGrp="1"/>
          </p:cNvSpPr>
          <p:nvPr>
            <p:ph type="subTitle" idx="1"/>
          </p:nvPr>
        </p:nvSpPr>
        <p:spPr>
          <a:xfrm>
            <a:off x="304800" y="5638800"/>
            <a:ext cx="8458200" cy="9144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1"/>
              </a:buClr>
              <a:buSzPct val="25000"/>
              <a:buFont typeface="Noto Sans Symbols"/>
              <a:buNone/>
            </a:pPr>
            <a:r>
              <a:rPr lang="en-US" sz="1800" b="0" i="0" u="none" strike="noStrike" cap="none" dirty="0">
                <a:solidFill>
                  <a:srgbClr val="595959"/>
                </a:solidFill>
                <a:latin typeface="Arial"/>
                <a:ea typeface="Arial"/>
                <a:cs typeface="Arial"/>
                <a:sym typeface="Arial"/>
              </a:rPr>
              <a:t>Block </a:t>
            </a:r>
            <a:r>
              <a:rPr lang="en-US" sz="1800" b="0" i="0" u="none" strike="noStrike" cap="none" dirty="0" smtClean="0">
                <a:solidFill>
                  <a:srgbClr val="595959"/>
                </a:solidFill>
                <a:latin typeface="Arial"/>
                <a:ea typeface="Arial"/>
                <a:cs typeface="Arial"/>
                <a:sym typeface="Arial"/>
              </a:rPr>
              <a:t>3b, 2021</a:t>
            </a:r>
            <a:endParaRPr lang="en-US" sz="1800" b="0" i="0" u="none" strike="noStrike" cap="none" dirty="0">
              <a:solidFill>
                <a:srgbClr val="595959"/>
              </a:solidFill>
              <a:latin typeface="Arial"/>
              <a:ea typeface="Arial"/>
              <a:cs typeface="Arial"/>
              <a:sym typeface="Arial"/>
            </a:endParaRPr>
          </a:p>
        </p:txBody>
      </p:sp>
      <p:sp>
        <p:nvSpPr>
          <p:cNvPr id="153" name="Shape 153"/>
          <p:cNvSpPr/>
          <p:nvPr/>
        </p:nvSpPr>
        <p:spPr>
          <a:xfrm>
            <a:off x="1676400" y="3469412"/>
            <a:ext cx="6172199" cy="17543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262626"/>
              </a:buClr>
              <a:buSzPct val="25000"/>
              <a:buFont typeface="Arial"/>
              <a:buNone/>
            </a:pPr>
            <a:r>
              <a:rPr lang="en-US" sz="5400" b="1" i="0" u="none" strike="noStrike" cap="none" dirty="0">
                <a:solidFill>
                  <a:srgbClr val="262626"/>
                </a:solidFill>
                <a:latin typeface="Arial"/>
                <a:ea typeface="Arial"/>
                <a:cs typeface="Arial"/>
                <a:sym typeface="Arial"/>
              </a:rPr>
              <a:t>Diversity &amp;</a:t>
            </a:r>
          </a:p>
          <a:p>
            <a:pPr marL="0" marR="0" lvl="0" indent="0" algn="ctr" rtl="0">
              <a:lnSpc>
                <a:spcPct val="100000"/>
              </a:lnSpc>
              <a:spcBef>
                <a:spcPts val="0"/>
              </a:spcBef>
              <a:spcAft>
                <a:spcPts val="0"/>
              </a:spcAft>
              <a:buClr>
                <a:srgbClr val="262626"/>
              </a:buClr>
              <a:buSzPct val="25000"/>
              <a:buFont typeface="Arial"/>
              <a:buNone/>
            </a:pPr>
            <a:r>
              <a:rPr lang="en-US" sz="5400" b="1" i="0" u="none" strike="noStrike" cap="none" dirty="0" smtClean="0">
                <a:solidFill>
                  <a:srgbClr val="262626"/>
                </a:solidFill>
                <a:latin typeface="Arial"/>
                <a:ea typeface="Arial"/>
                <a:cs typeface="Arial"/>
                <a:sym typeface="Arial"/>
              </a:rPr>
              <a:t>Inclusion</a:t>
            </a:r>
            <a:endParaRPr lang="en-US" sz="5400" b="1" i="0" u="none" strike="noStrike" cap="none" dirty="0">
              <a:solidFill>
                <a:srgbClr val="262626"/>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1183978" y="500556"/>
            <a:ext cx="6798733" cy="1303867"/>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Arial"/>
              <a:buNone/>
            </a:pPr>
            <a:r>
              <a:rPr lang="en-US" sz="4000" b="0" i="0" u="sng" strike="noStrike" cap="none">
                <a:solidFill>
                  <a:srgbClr val="262626"/>
                </a:solidFill>
                <a:latin typeface="Arial"/>
                <a:ea typeface="Arial"/>
                <a:cs typeface="Arial"/>
                <a:sym typeface="Arial"/>
              </a:rPr>
              <a:t>Video #2 Debrief</a:t>
            </a:r>
          </a:p>
        </p:txBody>
      </p:sp>
      <p:sp>
        <p:nvSpPr>
          <p:cNvPr id="217" name="Shape 217"/>
          <p:cNvSpPr txBox="1">
            <a:spLocks noGrp="1"/>
          </p:cNvSpPr>
          <p:nvPr>
            <p:ph type="body" idx="1"/>
          </p:nvPr>
        </p:nvSpPr>
        <p:spPr>
          <a:xfrm>
            <a:off x="1183983" y="2337160"/>
            <a:ext cx="3969300" cy="1409700"/>
          </a:xfrm>
          <a:prstGeom prst="rect">
            <a:avLst/>
          </a:prstGeom>
          <a:noFill/>
          <a:ln>
            <a:noFill/>
          </a:ln>
        </p:spPr>
        <p:txBody>
          <a:bodyPr lIns="91425" tIns="45700" rIns="91425" bIns="45700" anchor="t" anchorCtr="0">
            <a:noAutofit/>
          </a:bodyPr>
          <a:lstStyle/>
          <a:p>
            <a:pPr marL="285750" marR="0" lvl="0" indent="-285750" algn="l" rtl="0">
              <a:lnSpc>
                <a:spcPct val="80000"/>
              </a:lnSpc>
              <a:spcBef>
                <a:spcPts val="0"/>
              </a:spcBef>
              <a:spcAft>
                <a:spcPts val="0"/>
              </a:spcAft>
              <a:buClr>
                <a:schemeClr val="accent1"/>
              </a:buClr>
              <a:buSzPct val="115000"/>
              <a:buFont typeface="Arial"/>
              <a:buChar char="•"/>
            </a:pPr>
            <a:r>
              <a:rPr lang="en-US" sz="1800" b="0" i="0" u="none" strike="noStrike" cap="none">
                <a:solidFill>
                  <a:srgbClr val="262626"/>
                </a:solidFill>
                <a:latin typeface="Arial"/>
                <a:ea typeface="Arial"/>
                <a:cs typeface="Arial"/>
                <a:sym typeface="Arial"/>
              </a:rPr>
              <a:t>“Occurs when someone consciously rejects stereotypes and supports antidiscrimination efforts but also holds negative associations in their mind unconsciously.”</a:t>
            </a:r>
          </a:p>
          <a:p>
            <a:pPr marL="285750" marR="0" lvl="0" indent="-285750" algn="l" rtl="0">
              <a:lnSpc>
                <a:spcPct val="80000"/>
              </a:lnSpc>
              <a:spcBef>
                <a:spcPts val="720"/>
              </a:spcBef>
              <a:spcAft>
                <a:spcPts val="0"/>
              </a:spcAft>
              <a:buClr>
                <a:schemeClr val="accent1"/>
              </a:buClr>
              <a:buSzPct val="115000"/>
              <a:buFont typeface="Arial"/>
              <a:buNone/>
            </a:pPr>
            <a:endParaRPr sz="600" b="0" i="0" u="none" strike="noStrike" cap="none">
              <a:solidFill>
                <a:srgbClr val="262626"/>
              </a:solidFill>
              <a:latin typeface="Arial"/>
              <a:ea typeface="Arial"/>
              <a:cs typeface="Arial"/>
              <a:sym typeface="Arial"/>
            </a:endParaRPr>
          </a:p>
        </p:txBody>
      </p:sp>
      <p:sp>
        <p:nvSpPr>
          <p:cNvPr id="218" name="Shape 218"/>
          <p:cNvSpPr txBox="1">
            <a:spLocks noGrp="1"/>
          </p:cNvSpPr>
          <p:nvPr>
            <p:ph type="body" idx="2"/>
          </p:nvPr>
        </p:nvSpPr>
        <p:spPr>
          <a:xfrm>
            <a:off x="5230525" y="2333025"/>
            <a:ext cx="3344699" cy="3076800"/>
          </a:xfrm>
          <a:prstGeom prst="rect">
            <a:avLst/>
          </a:prstGeom>
          <a:noFill/>
          <a:ln>
            <a:noFill/>
          </a:ln>
        </p:spPr>
        <p:txBody>
          <a:bodyPr lIns="91425" tIns="45700" rIns="91425" bIns="45700" anchor="t" anchorCtr="0">
            <a:noAutofit/>
          </a:bodyPr>
          <a:lstStyle/>
          <a:p>
            <a:pPr marL="285750" marR="0" lvl="0" indent="-285750" algn="l" rtl="0">
              <a:lnSpc>
                <a:spcPct val="80000"/>
              </a:lnSpc>
              <a:spcBef>
                <a:spcPts val="0"/>
              </a:spcBef>
              <a:spcAft>
                <a:spcPts val="0"/>
              </a:spcAft>
              <a:buClr>
                <a:schemeClr val="accent1"/>
              </a:buClr>
              <a:buSzPct val="115000"/>
              <a:buFont typeface="Arial"/>
              <a:buChar char="•"/>
            </a:pPr>
            <a:r>
              <a:rPr lang="en-US" sz="1800" b="0" i="0" u="none" strike="noStrike" cap="none">
                <a:solidFill>
                  <a:srgbClr val="262626"/>
                </a:solidFill>
                <a:latin typeface="Arial"/>
                <a:ea typeface="Arial"/>
                <a:cs typeface="Arial"/>
                <a:sym typeface="Arial"/>
              </a:rPr>
              <a:t>“Refers to a bias that we are unaware of, and which happens outside of our control. It is a bias that happens automatically and is triggered by our brain making quick judgments and assessments of people and situations, influenced by our background, cultural environment and personal experiences.”</a:t>
            </a:r>
          </a:p>
          <a:p>
            <a:pPr marL="285750" marR="0" lvl="0" indent="-285750" algn="l" rtl="0">
              <a:lnSpc>
                <a:spcPct val="80000"/>
              </a:lnSpc>
              <a:spcBef>
                <a:spcPts val="960"/>
              </a:spcBef>
              <a:spcAft>
                <a:spcPts val="0"/>
              </a:spcAft>
              <a:buClr>
                <a:schemeClr val="accent1"/>
              </a:buClr>
              <a:buSzPct val="115000"/>
              <a:buFont typeface="Arial"/>
              <a:buChar char="•"/>
            </a:pPr>
            <a:r>
              <a:rPr lang="en-US" sz="1800" b="0" i="0" u="none" strike="noStrike" cap="none">
                <a:solidFill>
                  <a:srgbClr val="0070C0"/>
                </a:solidFill>
                <a:latin typeface="Arial"/>
                <a:ea typeface="Arial"/>
                <a:cs typeface="Arial"/>
                <a:sym typeface="Arial"/>
              </a:rPr>
              <a:t>Examples in the video</a:t>
            </a:r>
          </a:p>
          <a:p>
            <a:pPr marL="0" marR="0" lvl="0" indent="0" algn="l" rtl="0">
              <a:lnSpc>
                <a:spcPct val="80000"/>
              </a:lnSpc>
              <a:spcBef>
                <a:spcPts val="720"/>
              </a:spcBef>
              <a:spcAft>
                <a:spcPts val="0"/>
              </a:spcAft>
              <a:buClr>
                <a:schemeClr val="accent1"/>
              </a:buClr>
              <a:buSzPct val="25000"/>
              <a:buFont typeface="Arial"/>
              <a:buNone/>
            </a:pPr>
            <a:r>
              <a:rPr lang="en-US" sz="600" b="0" i="0" u="none" strike="noStrike" cap="none">
                <a:solidFill>
                  <a:srgbClr val="262626"/>
                </a:solidFill>
                <a:latin typeface="Garamond"/>
                <a:ea typeface="Garamond"/>
                <a:cs typeface="Garamond"/>
                <a:sym typeface="Garamond"/>
              </a:rPr>
              <a:t/>
            </a:r>
            <a:br>
              <a:rPr lang="en-US" sz="600" b="0" i="0" u="none" strike="noStrike" cap="none">
                <a:solidFill>
                  <a:srgbClr val="262626"/>
                </a:solidFill>
                <a:latin typeface="Garamond"/>
                <a:ea typeface="Garamond"/>
                <a:cs typeface="Garamond"/>
                <a:sym typeface="Garamond"/>
              </a:rPr>
            </a:br>
            <a:endParaRPr lang="en-US" sz="600" b="0" i="0" u="none" strike="noStrike" cap="none">
              <a:solidFill>
                <a:srgbClr val="262626"/>
              </a:solidFill>
              <a:latin typeface="Garamond"/>
              <a:ea typeface="Garamond"/>
              <a:cs typeface="Garamond"/>
              <a:sym typeface="Garamond"/>
            </a:endParaRPr>
          </a:p>
          <a:p>
            <a:pPr marL="285750" marR="0" lvl="0" indent="-285750" algn="l" rtl="0">
              <a:lnSpc>
                <a:spcPct val="80000"/>
              </a:lnSpc>
              <a:spcBef>
                <a:spcPts val="720"/>
              </a:spcBef>
              <a:spcAft>
                <a:spcPts val="0"/>
              </a:spcAft>
              <a:buClr>
                <a:schemeClr val="accent1"/>
              </a:buClr>
              <a:buSzPct val="115000"/>
              <a:buFont typeface="Arial"/>
              <a:buNone/>
            </a:pPr>
            <a:endParaRPr sz="600" b="0" i="0" u="none" strike="noStrike" cap="none">
              <a:solidFill>
                <a:srgbClr val="262626"/>
              </a:solidFill>
              <a:latin typeface="Garamond"/>
              <a:ea typeface="Garamond"/>
              <a:cs typeface="Garamond"/>
              <a:sym typeface="Garamond"/>
            </a:endParaRPr>
          </a:p>
        </p:txBody>
      </p:sp>
      <p:sp>
        <p:nvSpPr>
          <p:cNvPr id="219" name="Shape 219"/>
          <p:cNvSpPr txBox="1"/>
          <p:nvPr/>
        </p:nvSpPr>
        <p:spPr>
          <a:xfrm>
            <a:off x="1555395" y="1649526"/>
            <a:ext cx="6558300" cy="369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70C0"/>
              </a:buClr>
              <a:buSzPct val="25000"/>
              <a:buFont typeface="Arial"/>
              <a:buNone/>
            </a:pPr>
            <a:r>
              <a:rPr lang="en-US" sz="1800" b="0" i="0" u="none" strike="noStrike" cap="none">
                <a:solidFill>
                  <a:srgbClr val="0070C0"/>
                </a:solidFill>
                <a:latin typeface="Arial"/>
                <a:ea typeface="Arial"/>
                <a:cs typeface="Arial"/>
                <a:sym typeface="Arial"/>
              </a:rPr>
              <a:t>The video speaks to these two definitions of unconscious bias:</a:t>
            </a:r>
          </a:p>
        </p:txBody>
      </p:sp>
      <p:sp>
        <p:nvSpPr>
          <p:cNvPr id="220" name="Shape 220"/>
          <p:cNvSpPr txBox="1"/>
          <p:nvPr/>
        </p:nvSpPr>
        <p:spPr>
          <a:xfrm>
            <a:off x="905025" y="6433437"/>
            <a:ext cx="7356600" cy="954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Sources: </a:t>
            </a:r>
            <a:r>
              <a:rPr lang="en-US" sz="1000" b="0" i="0" u="sng" strike="noStrike" cap="none">
                <a:solidFill>
                  <a:schemeClr val="hlink"/>
                </a:solidFill>
                <a:latin typeface="Arial"/>
                <a:ea typeface="Arial"/>
                <a:cs typeface="Arial"/>
                <a:sym typeface="Arial"/>
                <a:hlinkClick r:id="rId3"/>
              </a:rPr>
              <a:t>https://students.case.edu/division/biasreporting/glossary.html</a:t>
            </a:r>
            <a:r>
              <a:rPr lang="en-US" sz="1000" b="0" i="0" u="sng" strike="noStrike" cap="none">
                <a:solidFill>
                  <a:srgbClr val="000000"/>
                </a:solidFill>
                <a:latin typeface="Arial"/>
                <a:ea typeface="Arial"/>
                <a:cs typeface="Arial"/>
                <a:sym typeface="Arial"/>
              </a:rPr>
              <a:t>; </a:t>
            </a:r>
            <a:r>
              <a:rPr lang="en-US" sz="1000" b="0" i="0" u="sng" strike="noStrike" cap="none">
                <a:solidFill>
                  <a:schemeClr val="hlink"/>
                </a:solidFill>
                <a:latin typeface="Arial"/>
                <a:ea typeface="Arial"/>
                <a:cs typeface="Arial"/>
                <a:sym typeface="Arial"/>
                <a:hlinkClick r:id="rId4"/>
              </a:rPr>
              <a:t>https://www2.warwick.ac.uk/services/ldc/researchers/-</a:t>
            </a:r>
          </a:p>
          <a:p>
            <a:pPr marL="0" marR="0" lvl="0" indent="0" algn="l" rtl="0">
              <a:lnSpc>
                <a:spcPct val="100000"/>
              </a:lnSpc>
              <a:spcBef>
                <a:spcPts val="0"/>
              </a:spcBef>
              <a:spcAft>
                <a:spcPts val="0"/>
              </a:spcAft>
              <a:buClr>
                <a:srgbClr val="000000"/>
              </a:buClr>
              <a:buSzPct val="25000"/>
              <a:buFont typeface="Arial"/>
              <a:buNone/>
            </a:pPr>
            <a:r>
              <a:rPr lang="en-US" sz="1000" b="0" i="0" u="sng" strike="noStrike" cap="none">
                <a:solidFill>
                  <a:schemeClr val="hlink"/>
                </a:solidFill>
                <a:latin typeface="Arial"/>
                <a:ea typeface="Arial"/>
                <a:cs typeface="Arial"/>
                <a:sym typeface="Arial"/>
                <a:hlinkClick r:id="rId4"/>
              </a:rPr>
              <a:t>opportunities/development_support/e_and_d/unconscious_bias/unconscious_bias_-2_june.pdf</a:t>
            </a:r>
          </a:p>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
            </a:r>
            <a:br>
              <a:rPr lang="en-US" sz="1800" b="0" i="0" u="none" strike="noStrike" cap="none">
                <a:solidFill>
                  <a:srgbClr val="000000"/>
                </a:solidFill>
                <a:latin typeface="Arial"/>
                <a:ea typeface="Arial"/>
                <a:cs typeface="Arial"/>
                <a:sym typeface="Arial"/>
              </a:rPr>
            </a:br>
            <a:endParaRPr lang="en-US" sz="1800" b="0" i="0" u="none" strike="noStrike" cap="none">
              <a:solidFill>
                <a:srgbClr val="000000"/>
              </a:solidFill>
              <a:latin typeface="Arial"/>
              <a:ea typeface="Arial"/>
              <a:cs typeface="Arial"/>
              <a:sym typeface="Arial"/>
            </a:endParaRPr>
          </a:p>
        </p:txBody>
      </p:sp>
      <p:pic>
        <p:nvPicPr>
          <p:cNvPr id="221" name="Shape 221"/>
          <p:cNvPicPr preferRelativeResize="0"/>
          <p:nvPr/>
        </p:nvPicPr>
        <p:blipFill rotWithShape="1">
          <a:blip r:embed="rId5">
            <a:alphaModFix/>
          </a:blip>
          <a:srcRect/>
          <a:stretch/>
        </p:blipFill>
        <p:spPr>
          <a:xfrm>
            <a:off x="1336499" y="4065175"/>
            <a:ext cx="3790200" cy="1832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idx="4294967295"/>
          </p:nvPr>
        </p:nvSpPr>
        <p:spPr>
          <a:xfrm>
            <a:off x="1336041" y="501158"/>
            <a:ext cx="6799200" cy="1303199"/>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Arial"/>
              <a:buNone/>
            </a:pPr>
            <a:r>
              <a:rPr lang="en-US" sz="3600" b="0" i="0" u="sng" strike="noStrike" cap="none">
                <a:solidFill>
                  <a:srgbClr val="262626"/>
                </a:solidFill>
                <a:latin typeface="Arial"/>
                <a:ea typeface="Arial"/>
                <a:cs typeface="Arial"/>
                <a:sym typeface="Arial"/>
              </a:rPr>
              <a:t>Video #2 Debrief (cont.) Internalized Racism </a:t>
            </a:r>
          </a:p>
        </p:txBody>
      </p:sp>
      <p:sp>
        <p:nvSpPr>
          <p:cNvPr id="227" name="Shape 227"/>
          <p:cNvSpPr txBox="1">
            <a:spLocks noGrp="1"/>
          </p:cNvSpPr>
          <p:nvPr>
            <p:ph type="body" idx="4294967295"/>
          </p:nvPr>
        </p:nvSpPr>
        <p:spPr>
          <a:xfrm>
            <a:off x="770250" y="2000876"/>
            <a:ext cx="7365000" cy="4772399"/>
          </a:xfrm>
          <a:prstGeom prst="rect">
            <a:avLst/>
          </a:prstGeom>
          <a:noFill/>
          <a:ln>
            <a:noFill/>
          </a:ln>
        </p:spPr>
        <p:txBody>
          <a:bodyPr lIns="91425" tIns="45700" rIns="91425" bIns="45700" anchor="t" anchorCtr="0">
            <a:noAutofit/>
          </a:bodyPr>
          <a:lstStyle/>
          <a:p>
            <a:pPr marL="285750" marR="0" lvl="0" indent="-285750" algn="l" rtl="0">
              <a:lnSpc>
                <a:spcPct val="80000"/>
              </a:lnSpc>
              <a:spcBef>
                <a:spcPts val="0"/>
              </a:spcBef>
              <a:spcAft>
                <a:spcPts val="0"/>
              </a:spcAft>
              <a:buClr>
                <a:schemeClr val="accent1"/>
              </a:buClr>
              <a:buSzPct val="116045"/>
              <a:buFont typeface="Arial"/>
              <a:buChar char="•"/>
            </a:pPr>
            <a:r>
              <a:rPr lang="en-US" sz="2220" b="0" i="0" u="none" strike="noStrike" cap="none">
                <a:solidFill>
                  <a:srgbClr val="262626"/>
                </a:solidFill>
                <a:latin typeface="Arial"/>
                <a:ea typeface="Arial"/>
                <a:cs typeface="Arial"/>
                <a:sym typeface="Arial"/>
              </a:rPr>
              <a:t>The </a:t>
            </a:r>
            <a:r>
              <a:rPr lang="en-US" sz="2220" b="0" i="0" u="none" strike="noStrike" cap="none">
                <a:solidFill>
                  <a:schemeClr val="dk1"/>
                </a:solidFill>
                <a:latin typeface="Arial"/>
                <a:ea typeface="Arial"/>
                <a:cs typeface="Arial"/>
                <a:sym typeface="Arial"/>
              </a:rPr>
              <a:t>belief that people of color who are victimized by racism begin to internalize it.</a:t>
            </a:r>
          </a:p>
          <a:p>
            <a:pPr marL="285750" marR="0" lvl="0" indent="-285750" algn="l" rtl="0">
              <a:lnSpc>
                <a:spcPct val="80000"/>
              </a:lnSpc>
              <a:spcBef>
                <a:spcPts val="1044"/>
              </a:spcBef>
              <a:spcAft>
                <a:spcPts val="0"/>
              </a:spcAft>
              <a:buClr>
                <a:schemeClr val="accent1"/>
              </a:buClr>
              <a:buSzPct val="116045"/>
              <a:buFont typeface="Arial"/>
              <a:buChar char="•"/>
            </a:pPr>
            <a:r>
              <a:rPr lang="en-US" sz="2220" b="0" i="0" u="none" strike="noStrike" cap="none">
                <a:solidFill>
                  <a:schemeClr val="dk1"/>
                </a:solidFill>
                <a:latin typeface="Arial"/>
                <a:ea typeface="Arial"/>
                <a:cs typeface="Arial"/>
                <a:sym typeface="Arial"/>
              </a:rPr>
              <a:t>They begin to internalize, to inwardly believe and sometimes outwardly act, the beliefs and values of the dominant culture toward their racial or ethnic group. </a:t>
            </a:r>
          </a:p>
          <a:p>
            <a:pPr marL="285750" marR="0" lvl="0" indent="-285750" algn="l" rtl="0">
              <a:lnSpc>
                <a:spcPct val="80000"/>
              </a:lnSpc>
              <a:spcBef>
                <a:spcPts val="1044"/>
              </a:spcBef>
              <a:spcAft>
                <a:spcPts val="0"/>
              </a:spcAft>
              <a:buClr>
                <a:schemeClr val="accent1"/>
              </a:buClr>
              <a:buSzPct val="116045"/>
              <a:buFont typeface="Arial"/>
              <a:buChar char="•"/>
            </a:pPr>
            <a:r>
              <a:rPr lang="en-US" sz="2220" b="0" i="0" u="none" strike="noStrike" cap="none">
                <a:solidFill>
                  <a:schemeClr val="dk1"/>
                </a:solidFill>
                <a:latin typeface="Arial"/>
                <a:ea typeface="Arial"/>
                <a:cs typeface="Arial"/>
                <a:sym typeface="Arial"/>
              </a:rPr>
              <a:t>Internalized racism can be conscious or unconscious—just like bias. </a:t>
            </a:r>
          </a:p>
          <a:p>
            <a:pPr marL="285750" marR="0" lvl="0" indent="-285750" algn="l" rtl="0">
              <a:lnSpc>
                <a:spcPct val="80000"/>
              </a:lnSpc>
              <a:spcBef>
                <a:spcPts val="1044"/>
              </a:spcBef>
              <a:spcAft>
                <a:spcPts val="0"/>
              </a:spcAft>
              <a:buClr>
                <a:schemeClr val="accent1"/>
              </a:buClr>
              <a:buSzPct val="116045"/>
              <a:buFont typeface="Arial"/>
              <a:buChar char="•"/>
            </a:pPr>
            <a:r>
              <a:rPr lang="en-US" sz="2220" b="0" i="0" u="none" strike="noStrike" cap="none">
                <a:solidFill>
                  <a:srgbClr val="0070C0"/>
                </a:solidFill>
                <a:latin typeface="Arial"/>
                <a:ea typeface="Arial"/>
                <a:cs typeface="Arial"/>
                <a:sym typeface="Arial"/>
              </a:rPr>
              <a:t>Examples in the video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idx="4294967295"/>
          </p:nvPr>
        </p:nvSpPr>
        <p:spPr>
          <a:xfrm>
            <a:off x="1054853" y="462437"/>
            <a:ext cx="6797674" cy="1304924"/>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Arial"/>
              <a:buNone/>
            </a:pPr>
            <a:r>
              <a:rPr lang="en-US" sz="4000" b="0" i="0" u="none" strike="noStrike" cap="none">
                <a:solidFill>
                  <a:srgbClr val="262626"/>
                </a:solidFill>
                <a:latin typeface="Arial"/>
                <a:ea typeface="Arial"/>
                <a:cs typeface="Arial"/>
                <a:sym typeface="Arial"/>
              </a:rPr>
              <a:t>Video #2: Open Discussion</a:t>
            </a:r>
          </a:p>
        </p:txBody>
      </p:sp>
      <p:sp>
        <p:nvSpPr>
          <p:cNvPr id="233" name="Shape 233"/>
          <p:cNvSpPr txBox="1">
            <a:spLocks noGrp="1"/>
          </p:cNvSpPr>
          <p:nvPr>
            <p:ph type="body" idx="4294967295"/>
          </p:nvPr>
        </p:nvSpPr>
        <p:spPr>
          <a:xfrm>
            <a:off x="688154" y="1625480"/>
            <a:ext cx="3949800" cy="4776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Arial"/>
              <a:buNone/>
            </a:pPr>
            <a:r>
              <a:rPr lang="en-US" sz="1800" b="0" i="0" u="none" strike="noStrike" cap="none">
                <a:solidFill>
                  <a:srgbClr val="262626"/>
                </a:solidFill>
                <a:latin typeface="Arial"/>
                <a:ea typeface="Arial"/>
                <a:cs typeface="Arial"/>
                <a:sym typeface="Arial"/>
              </a:rPr>
              <a:t>1. What were some of your points of interest or confusion regarding the video? </a:t>
            </a:r>
          </a:p>
          <a:p>
            <a:pPr marL="0" marR="0" lvl="0" indent="0" algn="l" rtl="0">
              <a:spcBef>
                <a:spcPts val="960"/>
              </a:spcBef>
              <a:spcAft>
                <a:spcPts val="0"/>
              </a:spcAft>
              <a:buClr>
                <a:schemeClr val="accent1"/>
              </a:buClr>
              <a:buSzPct val="25000"/>
              <a:buFont typeface="Arial"/>
              <a:buNone/>
            </a:pPr>
            <a:r>
              <a:rPr lang="en-US" sz="1800" b="0" i="0" u="none" strike="noStrike" cap="none">
                <a:solidFill>
                  <a:srgbClr val="0070C0"/>
                </a:solidFill>
                <a:latin typeface="Arial"/>
                <a:ea typeface="Arial"/>
                <a:cs typeface="Arial"/>
                <a:sym typeface="Arial"/>
              </a:rPr>
              <a:t>2. What did you think of the study that was conducted?</a:t>
            </a:r>
          </a:p>
          <a:p>
            <a:pPr marL="0" marR="0" lvl="0" indent="0" algn="l" rtl="0">
              <a:spcBef>
                <a:spcPts val="960"/>
              </a:spcBef>
              <a:spcAft>
                <a:spcPts val="0"/>
              </a:spcAft>
              <a:buClr>
                <a:schemeClr val="accent1"/>
              </a:buClr>
              <a:buSzPct val="25000"/>
              <a:buFont typeface="Arial"/>
              <a:buNone/>
            </a:pPr>
            <a:r>
              <a:rPr lang="en-US" sz="1800" b="0" i="0" u="none" strike="noStrike" cap="none">
                <a:solidFill>
                  <a:srgbClr val="262626"/>
                </a:solidFill>
                <a:latin typeface="Arial"/>
                <a:ea typeface="Arial"/>
                <a:cs typeface="Arial"/>
                <a:sym typeface="Arial"/>
              </a:rPr>
              <a:t>3. Did any of the children’s responses make you uncomfortable? Why?</a:t>
            </a:r>
          </a:p>
          <a:p>
            <a:pPr marL="0" marR="0" lvl="0" indent="0" algn="l" rtl="0">
              <a:spcBef>
                <a:spcPts val="960"/>
              </a:spcBef>
              <a:spcAft>
                <a:spcPts val="0"/>
              </a:spcAft>
              <a:buClr>
                <a:schemeClr val="accent1"/>
              </a:buClr>
              <a:buSzPct val="25000"/>
              <a:buFont typeface="Arial"/>
              <a:buNone/>
            </a:pPr>
            <a:r>
              <a:rPr lang="en-US" sz="1800" b="0" i="0" u="none" strike="noStrike" cap="none">
                <a:solidFill>
                  <a:srgbClr val="0070C0"/>
                </a:solidFill>
                <a:latin typeface="Arial"/>
                <a:ea typeface="Arial"/>
                <a:cs typeface="Arial"/>
                <a:sym typeface="Arial"/>
              </a:rPr>
              <a:t>4. What was positive and optimistic about some of the children’s responses?</a:t>
            </a:r>
          </a:p>
          <a:p>
            <a:pPr marL="0" marR="0" lvl="0" indent="0" algn="l" rtl="0">
              <a:spcBef>
                <a:spcPts val="960"/>
              </a:spcBef>
              <a:spcAft>
                <a:spcPts val="0"/>
              </a:spcAft>
              <a:buClr>
                <a:schemeClr val="accent1"/>
              </a:buClr>
              <a:buSzPct val="25000"/>
              <a:buFont typeface="Arial"/>
              <a:buNone/>
            </a:pPr>
            <a:r>
              <a:rPr lang="en-US" sz="1800" b="0" i="0" u="none" strike="noStrike" cap="none">
                <a:solidFill>
                  <a:srgbClr val="262626"/>
                </a:solidFill>
                <a:latin typeface="Arial"/>
                <a:ea typeface="Arial"/>
                <a:cs typeface="Arial"/>
                <a:sym typeface="Arial"/>
              </a:rPr>
              <a:t>5. Where do you think the children got their beliefs from, whether positive or negative ones? </a:t>
            </a:r>
          </a:p>
          <a:p>
            <a:pPr marL="285750" marR="0" lvl="0" indent="-285750" algn="l" rtl="0">
              <a:spcBef>
                <a:spcPts val="1080"/>
              </a:spcBef>
              <a:spcAft>
                <a:spcPts val="0"/>
              </a:spcAft>
              <a:buClr>
                <a:schemeClr val="accent1"/>
              </a:buClr>
              <a:buSzPct val="115000"/>
              <a:buFont typeface="Arial"/>
              <a:buNone/>
            </a:pPr>
            <a:endParaRPr sz="2400" b="0" i="0" u="none" strike="noStrike" cap="none">
              <a:solidFill>
                <a:srgbClr val="262626"/>
              </a:solidFill>
              <a:latin typeface="Garamond"/>
              <a:ea typeface="Garamond"/>
              <a:cs typeface="Garamond"/>
              <a:sym typeface="Garamond"/>
            </a:endParaRPr>
          </a:p>
        </p:txBody>
      </p:sp>
      <p:sp>
        <p:nvSpPr>
          <p:cNvPr id="234" name="Shape 234"/>
          <p:cNvSpPr txBox="1">
            <a:spLocks noGrp="1"/>
          </p:cNvSpPr>
          <p:nvPr>
            <p:ph type="body" idx="4294967295"/>
          </p:nvPr>
        </p:nvSpPr>
        <p:spPr>
          <a:xfrm>
            <a:off x="4854746" y="1625473"/>
            <a:ext cx="3893400" cy="46815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accent1"/>
              </a:buClr>
              <a:buSzPct val="25000"/>
              <a:buFont typeface="Arial"/>
              <a:buNone/>
            </a:pPr>
            <a:r>
              <a:rPr lang="en-US" sz="1800" b="0" i="0" u="none" strike="noStrike" cap="none">
                <a:solidFill>
                  <a:srgbClr val="0070C0"/>
                </a:solidFill>
                <a:latin typeface="Arial"/>
                <a:ea typeface="Arial"/>
                <a:cs typeface="Arial"/>
                <a:sym typeface="Arial"/>
              </a:rPr>
              <a:t>6. Spencer quote: What does she mean? What are some specific examples either hypothetically or in your own experience?</a:t>
            </a:r>
          </a:p>
          <a:p>
            <a:pPr marL="0" marR="0" lvl="0" indent="0" algn="l" rtl="0">
              <a:lnSpc>
                <a:spcPct val="80000"/>
              </a:lnSpc>
              <a:spcBef>
                <a:spcPts val="960"/>
              </a:spcBef>
              <a:spcAft>
                <a:spcPts val="0"/>
              </a:spcAft>
              <a:buClr>
                <a:schemeClr val="accent1"/>
              </a:buClr>
              <a:buSzPct val="25000"/>
              <a:buFont typeface="Arial"/>
              <a:buNone/>
            </a:pPr>
            <a:r>
              <a:rPr lang="en-US" sz="1800" b="0" i="0" u="none" strike="noStrike" cap="none">
                <a:solidFill>
                  <a:srgbClr val="262626"/>
                </a:solidFill>
                <a:latin typeface="Arial"/>
                <a:ea typeface="Arial"/>
                <a:cs typeface="Arial"/>
                <a:sym typeface="Arial"/>
              </a:rPr>
              <a:t>7. Were there any aspects of the study itself that you made you uncomfortable? Did you observe any potential flaws in the study?</a:t>
            </a:r>
          </a:p>
          <a:p>
            <a:pPr marL="0" marR="0" lvl="0" indent="0" algn="l" rtl="0">
              <a:lnSpc>
                <a:spcPct val="80000"/>
              </a:lnSpc>
              <a:spcBef>
                <a:spcPts val="960"/>
              </a:spcBef>
              <a:spcAft>
                <a:spcPts val="0"/>
              </a:spcAft>
              <a:buClr>
                <a:schemeClr val="accent1"/>
              </a:buClr>
              <a:buSzPct val="25000"/>
              <a:buFont typeface="Arial"/>
              <a:buNone/>
            </a:pPr>
            <a:r>
              <a:rPr lang="en-US" sz="1800" b="0" i="0" u="none" strike="noStrike" cap="none">
                <a:solidFill>
                  <a:srgbClr val="0070C0"/>
                </a:solidFill>
                <a:latin typeface="Arial"/>
                <a:ea typeface="Arial"/>
                <a:cs typeface="Arial"/>
                <a:sym typeface="Arial"/>
              </a:rPr>
              <a:t>8. What are some examples where unconscious bias might be evident in—or affect--your own discipline and future profession? </a:t>
            </a:r>
          </a:p>
          <a:p>
            <a:pPr marL="0" marR="0" lvl="0" indent="0" algn="l" rtl="0">
              <a:lnSpc>
                <a:spcPct val="80000"/>
              </a:lnSpc>
              <a:spcBef>
                <a:spcPts val="960"/>
              </a:spcBef>
              <a:spcAft>
                <a:spcPts val="0"/>
              </a:spcAft>
              <a:buClr>
                <a:schemeClr val="accent1"/>
              </a:buClr>
              <a:buSzPct val="25000"/>
              <a:buFont typeface="Arial"/>
              <a:buNone/>
            </a:pPr>
            <a:r>
              <a:rPr lang="en-US" sz="1800" b="0" i="0" u="none" strike="noStrike" cap="none">
                <a:solidFill>
                  <a:srgbClr val="262626"/>
                </a:solidFill>
                <a:latin typeface="Arial"/>
                <a:ea typeface="Arial"/>
                <a:cs typeface="Arial"/>
                <a:sym typeface="Arial"/>
              </a:rPr>
              <a:t>9. What’s the takeaway for you from this video and larger topic of unconscious bias?</a:t>
            </a:r>
          </a:p>
          <a:p>
            <a:pPr marL="0" marR="0" lvl="0" indent="0" algn="l" rtl="0">
              <a:lnSpc>
                <a:spcPct val="80000"/>
              </a:lnSpc>
              <a:spcBef>
                <a:spcPts val="792"/>
              </a:spcBef>
              <a:spcAft>
                <a:spcPts val="0"/>
              </a:spcAft>
              <a:buClr>
                <a:schemeClr val="accent1"/>
              </a:buClr>
              <a:buSzPct val="25000"/>
              <a:buFont typeface="Arial"/>
              <a:buNone/>
            </a:pPr>
            <a:endParaRPr sz="960" b="0" i="0" u="none" strike="noStrike" cap="none">
              <a:solidFill>
                <a:srgbClr val="262626"/>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idx="4294967295"/>
          </p:nvPr>
        </p:nvSpPr>
        <p:spPr>
          <a:xfrm>
            <a:off x="1392630" y="363667"/>
            <a:ext cx="6799261" cy="1303338"/>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Arial"/>
              <a:buNone/>
            </a:pPr>
            <a:r>
              <a:rPr lang="en-US" sz="4000" b="0" i="0" u="sng" strike="noStrike" cap="none">
                <a:solidFill>
                  <a:srgbClr val="262626"/>
                </a:solidFill>
                <a:latin typeface="Arial"/>
                <a:ea typeface="Arial"/>
                <a:cs typeface="Arial"/>
                <a:sym typeface="Arial"/>
              </a:rPr>
              <a:t>Closing Thoughts</a:t>
            </a:r>
          </a:p>
        </p:txBody>
      </p:sp>
      <p:sp>
        <p:nvSpPr>
          <p:cNvPr id="240" name="Shape 240"/>
          <p:cNvSpPr txBox="1">
            <a:spLocks noGrp="1"/>
          </p:cNvSpPr>
          <p:nvPr>
            <p:ph type="body" idx="4294967295"/>
          </p:nvPr>
        </p:nvSpPr>
        <p:spPr>
          <a:xfrm>
            <a:off x="707010" y="1571067"/>
            <a:ext cx="7890234" cy="4594061"/>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chemeClr val="accent1"/>
              </a:buClr>
              <a:buSzPct val="115000"/>
              <a:buFont typeface="Arial"/>
              <a:buChar char="•"/>
            </a:pPr>
            <a:r>
              <a:rPr lang="en-US" sz="1800" b="0" i="0" u="none" strike="noStrike" cap="none">
                <a:solidFill>
                  <a:srgbClr val="262626"/>
                </a:solidFill>
                <a:latin typeface="Arial"/>
                <a:ea typeface="Arial"/>
                <a:cs typeface="Arial"/>
                <a:sym typeface="Arial"/>
              </a:rPr>
              <a:t>We all have some degree of unconscious bias swirling about in our brains, and becoming </a:t>
            </a:r>
            <a:r>
              <a:rPr lang="en-US" sz="1800" b="0" i="1" u="none" strike="noStrike" cap="none">
                <a:solidFill>
                  <a:srgbClr val="262626"/>
                </a:solidFill>
                <a:latin typeface="Arial"/>
                <a:ea typeface="Arial"/>
                <a:cs typeface="Arial"/>
                <a:sym typeface="Arial"/>
              </a:rPr>
              <a:t>aware</a:t>
            </a:r>
            <a:r>
              <a:rPr lang="en-US" sz="1800" b="0" i="0" u="none" strike="noStrike" cap="none">
                <a:solidFill>
                  <a:srgbClr val="262626"/>
                </a:solidFill>
                <a:latin typeface="Arial"/>
                <a:ea typeface="Arial"/>
                <a:cs typeface="Arial"/>
                <a:sym typeface="Arial"/>
              </a:rPr>
              <a:t> of our biases and consciously working to eliminate them is one way to produce individual and social change. </a:t>
            </a:r>
          </a:p>
          <a:p>
            <a:pPr marL="285750" marR="0" lvl="0" indent="-285750" algn="l" rtl="0">
              <a:spcBef>
                <a:spcPts val="960"/>
              </a:spcBef>
              <a:spcAft>
                <a:spcPts val="0"/>
              </a:spcAft>
              <a:buClr>
                <a:schemeClr val="accent1"/>
              </a:buClr>
              <a:buSzPct val="115000"/>
              <a:buFont typeface="Arial"/>
              <a:buChar char="•"/>
            </a:pPr>
            <a:r>
              <a:rPr lang="en-US" sz="1800" b="0" i="0" u="none" strike="noStrike" cap="none">
                <a:solidFill>
                  <a:srgbClr val="0070C0"/>
                </a:solidFill>
                <a:latin typeface="Arial"/>
                <a:ea typeface="Arial"/>
                <a:cs typeface="Arial"/>
                <a:sym typeface="Arial"/>
              </a:rPr>
              <a:t>Again, because biases are learned behavior, they can also be unlearned</a:t>
            </a:r>
            <a:r>
              <a:rPr lang="en-US" sz="1800" b="0" i="0" u="none" strike="noStrike" cap="none">
                <a:solidFill>
                  <a:schemeClr val="accent3"/>
                </a:solidFill>
                <a:latin typeface="Arial"/>
                <a:ea typeface="Arial"/>
                <a:cs typeface="Arial"/>
                <a:sym typeface="Arial"/>
              </a:rPr>
              <a:t>. </a:t>
            </a:r>
          </a:p>
          <a:p>
            <a:pPr marL="285750" marR="0" lvl="0" indent="-285750" algn="l" rtl="0">
              <a:spcBef>
                <a:spcPts val="960"/>
              </a:spcBef>
              <a:spcAft>
                <a:spcPts val="0"/>
              </a:spcAft>
              <a:buClr>
                <a:schemeClr val="accent1"/>
              </a:buClr>
              <a:buSzPct val="115000"/>
              <a:buFont typeface="Arial"/>
              <a:buChar char="•"/>
            </a:pPr>
            <a:r>
              <a:rPr lang="en-US" sz="1800" b="0" i="0" u="none" strike="noStrike" cap="none">
                <a:solidFill>
                  <a:srgbClr val="262626"/>
                </a:solidFill>
                <a:latin typeface="Arial"/>
                <a:ea typeface="Arial"/>
                <a:cs typeface="Arial"/>
                <a:sym typeface="Arial"/>
              </a:rPr>
              <a:t>On a positive note, Myers provided many suggestions for eliminating our biases, noting that “looking within and changing ourselves” is the first step. We must face our bias, have relationships with people who are different from us, go against the stereotypes, cultivate positive imagery and associations, and so on. </a:t>
            </a:r>
          </a:p>
          <a:p>
            <a:pPr marL="285750" marR="0" lvl="0" indent="-285750" algn="l" rtl="0">
              <a:spcBef>
                <a:spcPts val="960"/>
              </a:spcBef>
              <a:spcAft>
                <a:spcPts val="0"/>
              </a:spcAft>
              <a:buClr>
                <a:schemeClr val="accent1"/>
              </a:buClr>
              <a:buSzPct val="115000"/>
              <a:buFont typeface="Arial"/>
              <a:buChar char="•"/>
            </a:pPr>
            <a:r>
              <a:rPr lang="en-US" sz="1800" b="0" i="0" u="none" strike="noStrike" cap="none">
                <a:solidFill>
                  <a:srgbClr val="0070C0"/>
                </a:solidFill>
                <a:latin typeface="Arial"/>
                <a:ea typeface="Arial"/>
                <a:cs typeface="Arial"/>
                <a:sym typeface="Arial"/>
              </a:rPr>
              <a:t>Most importantly, Myers encourages us to be an upstander (an advocate or an ally) rather than a bystander—to say and do something when we hear others express their bias. This is yet one more way to ensure that our campus community is a safe and welcoming place for all people.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219200" y="502437"/>
            <a:ext cx="7055379" cy="1400530"/>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Questrial"/>
              <a:buNone/>
            </a:pPr>
            <a:r>
              <a:rPr lang="en-US" sz="3600" b="0" i="0" u="sng" strike="noStrike" cap="none">
                <a:solidFill>
                  <a:srgbClr val="262626"/>
                </a:solidFill>
                <a:latin typeface="Arial"/>
                <a:ea typeface="Arial"/>
                <a:cs typeface="Arial"/>
                <a:sym typeface="Arial"/>
              </a:rPr>
              <a:t>Unpacking Bias </a:t>
            </a:r>
          </a:p>
        </p:txBody>
      </p:sp>
      <p:sp>
        <p:nvSpPr>
          <p:cNvPr id="159" name="Shape 159"/>
          <p:cNvSpPr txBox="1">
            <a:spLocks noGrp="1"/>
          </p:cNvSpPr>
          <p:nvPr>
            <p:ph type="body" idx="1"/>
          </p:nvPr>
        </p:nvSpPr>
        <p:spPr>
          <a:xfrm>
            <a:off x="461090" y="838211"/>
            <a:ext cx="8458200" cy="51816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1"/>
              </a:buClr>
              <a:buSzPct val="25000"/>
              <a:buFont typeface="Noto Sans Symbols"/>
              <a:buNone/>
            </a:pPr>
            <a:endParaRPr sz="1235" b="1" i="0" u="none" strike="noStrike" cap="none" dirty="0">
              <a:solidFill>
                <a:schemeClr val="accent4"/>
              </a:solidFill>
              <a:latin typeface="Arial"/>
              <a:ea typeface="Arial"/>
              <a:cs typeface="Arial"/>
              <a:sym typeface="Arial"/>
            </a:endParaRPr>
          </a:p>
          <a:p>
            <a:pPr marL="342900" marR="0" lvl="0" indent="-342900" algn="l" rtl="0">
              <a:spcBef>
                <a:spcPts val="1000"/>
              </a:spcBef>
              <a:spcAft>
                <a:spcPts val="0"/>
              </a:spcAft>
              <a:buClr>
                <a:schemeClr val="accent1"/>
              </a:buClr>
              <a:buSzPct val="99522"/>
              <a:buFont typeface="Noto Sans Symbols"/>
              <a:buChar char="●"/>
            </a:pPr>
            <a:r>
              <a:rPr lang="en-US" sz="2200" b="0" i="0" u="none" strike="noStrike" cap="none" dirty="0">
                <a:solidFill>
                  <a:schemeClr val="accent4"/>
                </a:solidFill>
                <a:latin typeface="Arial"/>
                <a:ea typeface="Arial"/>
                <a:cs typeface="Arial"/>
                <a:sym typeface="Arial"/>
              </a:rPr>
              <a:t>Bias is “a prejudice in favor of or against one thing, person,                       or group compared with another, usually in a way considered                        to be unfair.”*</a:t>
            </a:r>
          </a:p>
          <a:p>
            <a:pPr marL="342900" marR="0" lvl="0" indent="-342900" algn="l" rtl="0">
              <a:lnSpc>
                <a:spcPct val="80000"/>
              </a:lnSpc>
              <a:spcBef>
                <a:spcPts val="1000"/>
              </a:spcBef>
              <a:spcAft>
                <a:spcPts val="0"/>
              </a:spcAft>
              <a:buClr>
                <a:schemeClr val="accent1"/>
              </a:buClr>
              <a:buSzPct val="25000"/>
              <a:buFont typeface="Noto Sans Symbols"/>
              <a:buNone/>
            </a:pPr>
            <a:endParaRPr sz="2200" b="1" i="0" u="none" strike="noStrike" cap="none" dirty="0">
              <a:solidFill>
                <a:srgbClr val="3F3F3F"/>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ct val="99522"/>
              <a:buFont typeface="Noto Sans Symbols"/>
              <a:buChar char="●"/>
            </a:pPr>
            <a:r>
              <a:rPr lang="en-US" sz="2200" b="0" i="0" u="none" strike="noStrike" cap="none" dirty="0">
                <a:solidFill>
                  <a:srgbClr val="3F3F3F"/>
                </a:solidFill>
                <a:latin typeface="Arial"/>
                <a:ea typeface="Arial"/>
                <a:cs typeface="Arial"/>
                <a:sym typeface="Arial"/>
              </a:rPr>
              <a:t>Questions to consider:</a:t>
            </a:r>
          </a:p>
          <a:p>
            <a:pPr marL="342900" marR="0" lvl="0" indent="-342900" algn="l" rtl="0">
              <a:lnSpc>
                <a:spcPct val="80000"/>
              </a:lnSpc>
              <a:spcBef>
                <a:spcPts val="1000"/>
              </a:spcBef>
              <a:spcAft>
                <a:spcPts val="0"/>
              </a:spcAft>
              <a:buClr>
                <a:schemeClr val="accent1"/>
              </a:buClr>
              <a:buSzPct val="99522"/>
              <a:buFont typeface="Noto Sans Symbols"/>
              <a:buNone/>
            </a:pPr>
            <a:endParaRPr sz="2200" b="0" i="0" u="none" strike="noStrike" cap="none" dirty="0">
              <a:solidFill>
                <a:srgbClr val="3F3F3F"/>
              </a:solidFill>
              <a:latin typeface="Arial"/>
              <a:ea typeface="Arial"/>
              <a:cs typeface="Arial"/>
              <a:sym typeface="Arial"/>
            </a:endParaRPr>
          </a:p>
          <a:p>
            <a:pPr marL="857250" marR="0" lvl="1" indent="-463550" algn="l" rtl="0">
              <a:lnSpc>
                <a:spcPct val="80000"/>
              </a:lnSpc>
              <a:spcBef>
                <a:spcPts val="440"/>
              </a:spcBef>
              <a:spcAft>
                <a:spcPts val="0"/>
              </a:spcAft>
              <a:buClr>
                <a:schemeClr val="accent1"/>
              </a:buClr>
              <a:buSzPct val="99522"/>
              <a:buFont typeface="Garamond"/>
              <a:buAutoNum type="arabicPeriod"/>
            </a:pPr>
            <a:r>
              <a:rPr lang="en-US" sz="2200" b="0" i="0" u="none" strike="noStrike" cap="none" dirty="0">
                <a:solidFill>
                  <a:srgbClr val="3F3F3F"/>
                </a:solidFill>
                <a:latin typeface="Arial"/>
                <a:ea typeface="Arial"/>
                <a:cs typeface="Arial"/>
                <a:sym typeface="Arial"/>
              </a:rPr>
              <a:t>What is “unconscious bias” and what unconscious biases might </a:t>
            </a:r>
            <a:r>
              <a:rPr lang="en-US" sz="2200" b="0" i="0" u="none" strike="noStrike" cap="none" dirty="0" smtClean="0">
                <a:solidFill>
                  <a:srgbClr val="3F3F3F"/>
                </a:solidFill>
                <a:latin typeface="Arial"/>
                <a:ea typeface="Arial"/>
                <a:cs typeface="Arial"/>
                <a:sym typeface="Arial"/>
              </a:rPr>
              <a:t>we or others have</a:t>
            </a:r>
            <a:r>
              <a:rPr lang="en-US" sz="2200" b="0" i="0" u="none" strike="noStrike" cap="none" dirty="0">
                <a:solidFill>
                  <a:srgbClr val="3F3F3F"/>
                </a:solidFill>
                <a:latin typeface="Arial"/>
                <a:ea typeface="Arial"/>
                <a:cs typeface="Arial"/>
                <a:sym typeface="Arial"/>
              </a:rPr>
              <a:t>? </a:t>
            </a:r>
          </a:p>
          <a:p>
            <a:pPr marL="742950" marR="0" lvl="1" indent="-349249" algn="l" rtl="0">
              <a:lnSpc>
                <a:spcPct val="80000"/>
              </a:lnSpc>
              <a:spcBef>
                <a:spcPts val="1040"/>
              </a:spcBef>
              <a:spcAft>
                <a:spcPts val="0"/>
              </a:spcAft>
              <a:buClr>
                <a:schemeClr val="accent1"/>
              </a:buClr>
              <a:buSzPct val="99272"/>
              <a:buFont typeface="Garamond"/>
              <a:buNone/>
            </a:pPr>
            <a:endParaRPr sz="2200" b="0" i="0" u="none" strike="noStrike" cap="none" dirty="0">
              <a:solidFill>
                <a:srgbClr val="3F3F3F"/>
              </a:solidFill>
              <a:latin typeface="Arial"/>
              <a:ea typeface="Arial"/>
              <a:cs typeface="Arial"/>
              <a:sym typeface="Arial"/>
            </a:endParaRPr>
          </a:p>
          <a:p>
            <a:pPr marL="857250" marR="0" lvl="1" indent="-463550" algn="l" rtl="0">
              <a:lnSpc>
                <a:spcPct val="80000"/>
              </a:lnSpc>
              <a:spcBef>
                <a:spcPts val="1040"/>
              </a:spcBef>
              <a:spcAft>
                <a:spcPts val="0"/>
              </a:spcAft>
              <a:buClr>
                <a:schemeClr val="accent1"/>
              </a:buClr>
              <a:buSzPct val="100916"/>
              <a:buFont typeface="Garamond"/>
              <a:buAutoNum type="arabicPeriod"/>
            </a:pPr>
            <a:r>
              <a:rPr lang="en-US" sz="2200" b="0" i="0" u="none" strike="noStrike" cap="none" dirty="0">
                <a:solidFill>
                  <a:srgbClr val="3F3F3F"/>
                </a:solidFill>
                <a:latin typeface="Arial"/>
                <a:ea typeface="Arial"/>
                <a:cs typeface="Arial"/>
                <a:sym typeface="Arial"/>
              </a:rPr>
              <a:t>How do unconscious biases affect those who harbor them or the individuals or groups they are directed toward? </a:t>
            </a:r>
          </a:p>
          <a:p>
            <a:pPr marL="342900" marR="0" lvl="0" indent="-342900" algn="l" rtl="0">
              <a:lnSpc>
                <a:spcPct val="80000"/>
              </a:lnSpc>
              <a:spcBef>
                <a:spcPts val="1600"/>
              </a:spcBef>
              <a:spcAft>
                <a:spcPts val="0"/>
              </a:spcAft>
              <a:buClr>
                <a:schemeClr val="accent1"/>
              </a:buClr>
              <a:buSzPct val="25000"/>
              <a:buFont typeface="Arial"/>
              <a:buNone/>
            </a:pPr>
            <a:endParaRPr sz="665" b="0" i="0" u="none" strike="noStrike" cap="none" dirty="0">
              <a:solidFill>
                <a:schemeClr val="accent4"/>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ct val="25000"/>
              <a:buFont typeface="Arial"/>
              <a:buNone/>
            </a:pPr>
            <a:endParaRPr sz="665" b="1" i="0" u="none" strike="noStrike" cap="none" dirty="0">
              <a:solidFill>
                <a:schemeClr val="accent4"/>
              </a:solidFill>
              <a:latin typeface="Arial"/>
              <a:ea typeface="Arial"/>
              <a:cs typeface="Arial"/>
              <a:sym typeface="Arial"/>
            </a:endParaRPr>
          </a:p>
          <a:p>
            <a:pPr marL="0" marR="0" lvl="0" indent="0" algn="l" rtl="0">
              <a:lnSpc>
                <a:spcPct val="80000"/>
              </a:lnSpc>
              <a:spcBef>
                <a:spcPts val="1000"/>
              </a:spcBef>
              <a:spcAft>
                <a:spcPts val="0"/>
              </a:spcAft>
              <a:buClr>
                <a:schemeClr val="accent1"/>
              </a:buClr>
              <a:buSzPct val="25000"/>
              <a:buFont typeface="Noto Sans Symbols"/>
              <a:buNone/>
            </a:pPr>
            <a:r>
              <a:rPr lang="en-US" sz="1100" b="1" i="0" u="none" strike="noStrike" cap="none" dirty="0">
                <a:solidFill>
                  <a:schemeClr val="accent4"/>
                </a:solidFill>
                <a:latin typeface="Arial"/>
                <a:ea typeface="Arial"/>
                <a:cs typeface="Arial"/>
                <a:sym typeface="Arial"/>
              </a:rPr>
              <a:t>                                                  *Source: https://</a:t>
            </a:r>
            <a:r>
              <a:rPr lang="en-US" sz="1100" b="1" i="0" u="none" strike="noStrike" cap="none" dirty="0" err="1">
                <a:solidFill>
                  <a:schemeClr val="accent4"/>
                </a:solidFill>
                <a:latin typeface="Arial"/>
                <a:ea typeface="Arial"/>
                <a:cs typeface="Arial"/>
                <a:sym typeface="Arial"/>
              </a:rPr>
              <a:t>students.case.edu</a:t>
            </a:r>
            <a:r>
              <a:rPr lang="en-US" sz="1100" b="1" i="0" u="none" strike="noStrike" cap="none" dirty="0">
                <a:solidFill>
                  <a:schemeClr val="accent4"/>
                </a:solidFill>
                <a:latin typeface="Arial"/>
                <a:ea typeface="Arial"/>
                <a:cs typeface="Arial"/>
                <a:sym typeface="Arial"/>
              </a:rPr>
              <a:t>/division/</a:t>
            </a:r>
            <a:r>
              <a:rPr lang="en-US" sz="1100" b="1" i="0" u="none" strike="noStrike" cap="none" dirty="0" err="1">
                <a:solidFill>
                  <a:schemeClr val="accent4"/>
                </a:solidFill>
                <a:latin typeface="Arial"/>
                <a:ea typeface="Arial"/>
                <a:cs typeface="Arial"/>
                <a:sym typeface="Arial"/>
              </a:rPr>
              <a:t>biasreporting</a:t>
            </a:r>
            <a:r>
              <a:rPr lang="en-US" sz="1100" b="1" i="0" u="none" strike="noStrike" cap="none" dirty="0">
                <a:solidFill>
                  <a:schemeClr val="accent4"/>
                </a:solidFill>
                <a:latin typeface="Arial"/>
                <a:ea typeface="Arial"/>
                <a:cs typeface="Arial"/>
                <a:sym typeface="Arial"/>
              </a:rPr>
              <a:t>/</a:t>
            </a:r>
            <a:r>
              <a:rPr lang="en-US" sz="1100" b="1" i="0" u="none" strike="noStrike" cap="none" dirty="0" err="1">
                <a:solidFill>
                  <a:schemeClr val="accent4"/>
                </a:solidFill>
                <a:latin typeface="Arial"/>
                <a:ea typeface="Arial"/>
                <a:cs typeface="Arial"/>
                <a:sym typeface="Arial"/>
              </a:rPr>
              <a:t>glossary.html</a:t>
            </a:r>
            <a:endParaRPr lang="en-US" sz="1100" b="1" i="0" u="none" strike="noStrike" cap="none" dirty="0">
              <a:solidFill>
                <a:schemeClr val="accent4"/>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1176866" y="915337"/>
            <a:ext cx="6798733" cy="1303867"/>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Arial"/>
              <a:buNone/>
            </a:pPr>
            <a:r>
              <a:rPr lang="en-US" sz="3600" b="0" i="0" u="sng" strike="noStrike" cap="none">
                <a:solidFill>
                  <a:srgbClr val="262626"/>
                </a:solidFill>
                <a:latin typeface="Arial"/>
                <a:ea typeface="Arial"/>
                <a:cs typeface="Arial"/>
                <a:sym typeface="Arial"/>
              </a:rPr>
              <a:t>Defining Unconscious Bias</a:t>
            </a:r>
            <a:r>
              <a:rPr lang="en-US" sz="3600" b="0" i="0" u="none" strike="noStrike" cap="none">
                <a:solidFill>
                  <a:srgbClr val="262626"/>
                </a:solidFill>
                <a:latin typeface="Arial"/>
                <a:ea typeface="Arial"/>
                <a:cs typeface="Arial"/>
                <a:sym typeface="Arial"/>
              </a:rPr>
              <a:t> </a:t>
            </a:r>
          </a:p>
        </p:txBody>
      </p:sp>
      <p:sp>
        <p:nvSpPr>
          <p:cNvPr id="165" name="Shape 165"/>
          <p:cNvSpPr txBox="1">
            <a:spLocks noGrp="1"/>
          </p:cNvSpPr>
          <p:nvPr>
            <p:ph type="body" idx="1"/>
          </p:nvPr>
        </p:nvSpPr>
        <p:spPr>
          <a:xfrm>
            <a:off x="1176865" y="2490134"/>
            <a:ext cx="6798736" cy="3444997"/>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chemeClr val="accent1"/>
              </a:buClr>
              <a:buSzPct val="115000"/>
              <a:buFont typeface="Arial"/>
              <a:buChar char="•"/>
            </a:pPr>
            <a:r>
              <a:rPr lang="en-US" sz="2400" b="0" i="0" u="none" strike="noStrike" cap="none">
                <a:solidFill>
                  <a:srgbClr val="262626"/>
                </a:solidFill>
                <a:latin typeface="Arial"/>
                <a:ea typeface="Arial"/>
                <a:cs typeface="Arial"/>
                <a:sym typeface="Arial"/>
              </a:rPr>
              <a:t>How would you define unconscious bias?</a:t>
            </a:r>
          </a:p>
        </p:txBody>
      </p:sp>
      <p:pic>
        <p:nvPicPr>
          <p:cNvPr id="166" name="Shape 166"/>
          <p:cNvPicPr preferRelativeResize="0"/>
          <p:nvPr/>
        </p:nvPicPr>
        <p:blipFill rotWithShape="1">
          <a:blip r:embed="rId3">
            <a:alphaModFix/>
          </a:blip>
          <a:srcRect/>
          <a:stretch/>
        </p:blipFill>
        <p:spPr>
          <a:xfrm>
            <a:off x="2030199" y="3069024"/>
            <a:ext cx="5219014" cy="29908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1544100" y="778497"/>
            <a:ext cx="6589199" cy="1280889"/>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Questrial"/>
              <a:buNone/>
            </a:pPr>
            <a:r>
              <a:rPr lang="en-US" sz="3600" b="0" i="0" u="sng" strike="noStrike" cap="none">
                <a:solidFill>
                  <a:srgbClr val="262626"/>
                </a:solidFill>
                <a:latin typeface="Arial"/>
                <a:ea typeface="Arial"/>
                <a:cs typeface="Arial"/>
                <a:sym typeface="Arial"/>
              </a:rPr>
              <a:t>Unconscious Bias</a:t>
            </a:r>
          </a:p>
        </p:txBody>
      </p:sp>
      <p:sp>
        <p:nvSpPr>
          <p:cNvPr id="172" name="Shape 172"/>
          <p:cNvSpPr txBox="1">
            <a:spLocks noGrp="1"/>
          </p:cNvSpPr>
          <p:nvPr>
            <p:ph type="body" idx="1"/>
          </p:nvPr>
        </p:nvSpPr>
        <p:spPr>
          <a:xfrm>
            <a:off x="875562" y="1392300"/>
            <a:ext cx="8153400" cy="53340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1"/>
              </a:buClr>
              <a:buSzPct val="100000"/>
              <a:buFont typeface="Noto Sans Symbols"/>
              <a:buChar char="●"/>
            </a:pPr>
            <a:r>
              <a:rPr lang="en-US" sz="2000" b="0" i="0" u="none" strike="noStrike" cap="none" dirty="0">
                <a:solidFill>
                  <a:srgbClr val="3F3F3F"/>
                </a:solidFill>
                <a:latin typeface="Arial"/>
                <a:ea typeface="Arial"/>
                <a:cs typeface="Arial"/>
                <a:sym typeface="Arial"/>
              </a:rPr>
              <a:t>“Occurs when someone consciously rejects stereotypes and supports antidiscrimination efforts but also holds negative associations in their mind </a:t>
            </a:r>
            <a:r>
              <a:rPr lang="en-US" sz="2000" b="0" i="0" u="none" strike="noStrike" cap="none" dirty="0" smtClean="0">
                <a:solidFill>
                  <a:srgbClr val="3F3F3F"/>
                </a:solidFill>
                <a:latin typeface="Arial"/>
                <a:ea typeface="Arial"/>
                <a:cs typeface="Arial"/>
                <a:sym typeface="Arial"/>
              </a:rPr>
              <a:t>unconsciously.”*</a:t>
            </a:r>
          </a:p>
          <a:p>
            <a:pPr marL="0" marR="0" lvl="0" indent="0" algn="ctr" rtl="0">
              <a:lnSpc>
                <a:spcPct val="80000"/>
              </a:lnSpc>
              <a:spcBef>
                <a:spcPts val="0"/>
              </a:spcBef>
              <a:spcAft>
                <a:spcPts val="0"/>
              </a:spcAft>
              <a:buClr>
                <a:schemeClr val="accent1"/>
              </a:buClr>
              <a:buSzPct val="100000"/>
              <a:buNone/>
            </a:pPr>
            <a:r>
              <a:rPr lang="en-US" sz="1000" b="1" dirty="0" smtClean="0">
                <a:solidFill>
                  <a:schemeClr val="accent4"/>
                </a:solidFill>
                <a:latin typeface="Arial"/>
                <a:ea typeface="Arial"/>
                <a:cs typeface="Arial"/>
                <a:sym typeface="Arial"/>
              </a:rPr>
              <a:t> *Source: https://</a:t>
            </a:r>
            <a:r>
              <a:rPr lang="en-US" sz="1000" b="1" dirty="0" err="1" smtClean="0">
                <a:solidFill>
                  <a:schemeClr val="accent4"/>
                </a:solidFill>
                <a:latin typeface="Arial"/>
                <a:ea typeface="Arial"/>
                <a:cs typeface="Arial"/>
                <a:sym typeface="Arial"/>
              </a:rPr>
              <a:t>students.case.edu</a:t>
            </a:r>
            <a:r>
              <a:rPr lang="en-US" sz="1000" b="1" dirty="0" smtClean="0">
                <a:solidFill>
                  <a:schemeClr val="accent4"/>
                </a:solidFill>
                <a:latin typeface="Arial"/>
                <a:ea typeface="Arial"/>
                <a:cs typeface="Arial"/>
                <a:sym typeface="Arial"/>
              </a:rPr>
              <a:t>/division/</a:t>
            </a:r>
            <a:r>
              <a:rPr lang="en-US" sz="1000" b="1" dirty="0" err="1" smtClean="0">
                <a:solidFill>
                  <a:schemeClr val="accent4"/>
                </a:solidFill>
                <a:latin typeface="Arial"/>
                <a:ea typeface="Arial"/>
                <a:cs typeface="Arial"/>
                <a:sym typeface="Arial"/>
              </a:rPr>
              <a:t>biasreporting</a:t>
            </a:r>
            <a:r>
              <a:rPr lang="en-US" sz="1000" b="1" dirty="0" smtClean="0">
                <a:solidFill>
                  <a:schemeClr val="accent4"/>
                </a:solidFill>
                <a:latin typeface="Arial"/>
                <a:ea typeface="Arial"/>
                <a:cs typeface="Arial"/>
                <a:sym typeface="Arial"/>
              </a:rPr>
              <a:t>/</a:t>
            </a:r>
            <a:r>
              <a:rPr lang="en-US" sz="1000" b="1" dirty="0" err="1" smtClean="0">
                <a:solidFill>
                  <a:schemeClr val="accent4"/>
                </a:solidFill>
                <a:latin typeface="Arial"/>
                <a:ea typeface="Arial"/>
                <a:cs typeface="Arial"/>
                <a:sym typeface="Arial"/>
              </a:rPr>
              <a:t>glossary.html</a:t>
            </a:r>
            <a:endParaRPr lang="en-US" sz="2000" b="1" i="0" u="none" strike="noStrike" cap="none" dirty="0" smtClean="0">
              <a:solidFill>
                <a:schemeClr val="accent4"/>
              </a:solidFill>
              <a:latin typeface="Arial"/>
              <a:ea typeface="Arial"/>
              <a:cs typeface="Arial"/>
              <a:sym typeface="Arial"/>
            </a:endParaRPr>
          </a:p>
          <a:p>
            <a:pPr marL="0" marR="0" lvl="0" indent="0" algn="ctr" rtl="0">
              <a:lnSpc>
                <a:spcPct val="80000"/>
              </a:lnSpc>
              <a:spcBef>
                <a:spcPts val="1000"/>
              </a:spcBef>
              <a:spcAft>
                <a:spcPts val="0"/>
              </a:spcAft>
              <a:buClr>
                <a:schemeClr val="accent1"/>
              </a:buClr>
              <a:buSzPct val="25000"/>
              <a:buFont typeface="Noto Sans Symbols"/>
              <a:buNone/>
            </a:pPr>
            <a:endParaRPr lang="en-US" sz="200" b="0" i="0" u="none" strike="noStrike" cap="none" dirty="0" smtClean="0">
              <a:solidFill>
                <a:schemeClr val="accent4"/>
              </a:solidFill>
              <a:latin typeface="Arial"/>
              <a:ea typeface="Arial"/>
              <a:cs typeface="Arial"/>
              <a:sym typeface="Arial"/>
            </a:endParaRPr>
          </a:p>
          <a:p>
            <a:pPr marL="0" marR="0" lvl="0" indent="0" algn="ctr" rtl="0">
              <a:lnSpc>
                <a:spcPct val="80000"/>
              </a:lnSpc>
              <a:spcBef>
                <a:spcPts val="1000"/>
              </a:spcBef>
              <a:spcAft>
                <a:spcPts val="0"/>
              </a:spcAft>
              <a:buClr>
                <a:schemeClr val="accent1"/>
              </a:buClr>
              <a:buSzPct val="25000"/>
              <a:buFont typeface="Noto Sans Symbols"/>
              <a:buNone/>
            </a:pPr>
            <a:r>
              <a:rPr lang="en-US" sz="2000" b="0" i="0" u="none" strike="noStrike" cap="none" dirty="0" smtClean="0">
                <a:solidFill>
                  <a:schemeClr val="accent4"/>
                </a:solidFill>
                <a:latin typeface="Arial"/>
                <a:ea typeface="Arial"/>
                <a:cs typeface="Arial"/>
                <a:sym typeface="Arial"/>
              </a:rPr>
              <a:t>Note </a:t>
            </a:r>
            <a:r>
              <a:rPr lang="en-US" sz="2000" b="0" i="0" u="none" strike="noStrike" cap="none" dirty="0">
                <a:solidFill>
                  <a:schemeClr val="accent4"/>
                </a:solidFill>
                <a:latin typeface="Arial"/>
                <a:ea typeface="Arial"/>
                <a:cs typeface="Arial"/>
                <a:sym typeface="Arial"/>
              </a:rPr>
              <a:t>the two-part definition.</a:t>
            </a:r>
          </a:p>
          <a:p>
            <a:pPr marL="342900" marR="0" lvl="0" indent="-342900" algn="l" rtl="0">
              <a:lnSpc>
                <a:spcPct val="80000"/>
              </a:lnSpc>
              <a:spcBef>
                <a:spcPts val="1000"/>
              </a:spcBef>
              <a:spcAft>
                <a:spcPts val="0"/>
              </a:spcAft>
              <a:buClr>
                <a:schemeClr val="accent1"/>
              </a:buClr>
              <a:buSzPct val="25000"/>
              <a:buFont typeface="Noto Sans Symbols"/>
              <a:buNone/>
            </a:pPr>
            <a:endParaRPr lang="en-US" sz="1100" b="1" dirty="0">
              <a:solidFill>
                <a:schemeClr val="accent4"/>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ct val="25000"/>
              <a:buFont typeface="Noto Sans Symbols"/>
              <a:buNone/>
            </a:pPr>
            <a:endParaRPr lang="en-US" sz="1100" b="1" i="0" u="none" strike="noStrike" cap="none" dirty="0" smtClean="0">
              <a:solidFill>
                <a:schemeClr val="accent4"/>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ct val="25000"/>
              <a:buFont typeface="Noto Sans Symbols"/>
              <a:buNone/>
            </a:pPr>
            <a:endParaRPr lang="en-US" sz="1100" b="1" dirty="0">
              <a:solidFill>
                <a:schemeClr val="accent4"/>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ct val="25000"/>
              <a:buFont typeface="Noto Sans Symbols"/>
              <a:buNone/>
            </a:pPr>
            <a:endParaRPr lang="en-US" sz="1100" b="1" i="0" u="none" strike="noStrike" cap="none" dirty="0" smtClean="0">
              <a:solidFill>
                <a:schemeClr val="accent4"/>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ct val="25000"/>
              <a:buFont typeface="Noto Sans Symbols"/>
              <a:buNone/>
            </a:pPr>
            <a:endParaRPr lang="en-US" sz="1100" b="1" dirty="0">
              <a:solidFill>
                <a:schemeClr val="accent4"/>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ct val="25000"/>
              <a:buFont typeface="Noto Sans Symbols"/>
              <a:buNone/>
            </a:pPr>
            <a:endParaRPr lang="en-US" sz="1100" b="1" i="0" u="none" strike="noStrike" cap="none" dirty="0" smtClean="0">
              <a:solidFill>
                <a:schemeClr val="accent4"/>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ct val="25000"/>
              <a:buFont typeface="Noto Sans Symbols"/>
              <a:buNone/>
            </a:pPr>
            <a:endParaRPr lang="en-US" sz="1100" b="1" dirty="0">
              <a:solidFill>
                <a:schemeClr val="accent4"/>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ct val="25000"/>
              <a:buFont typeface="Noto Sans Symbols"/>
              <a:buNone/>
            </a:pPr>
            <a:endParaRPr lang="en-US" sz="1100" b="1" i="0" u="none" strike="noStrike" cap="none" dirty="0" smtClean="0">
              <a:solidFill>
                <a:schemeClr val="accent4"/>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ct val="25000"/>
              <a:buFont typeface="Noto Sans Symbols"/>
              <a:buNone/>
            </a:pPr>
            <a:endParaRPr lang="en-US" sz="1100" b="1" dirty="0">
              <a:solidFill>
                <a:schemeClr val="accent4"/>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ct val="25000"/>
              <a:buFont typeface="Noto Sans Symbols"/>
              <a:buNone/>
            </a:pPr>
            <a:endParaRPr lang="en-US" sz="1100" b="1" i="0" u="none" strike="noStrike" cap="none" dirty="0" smtClean="0">
              <a:solidFill>
                <a:schemeClr val="accent4"/>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ct val="81000"/>
              <a:buFont typeface="Noto Sans Symbols"/>
              <a:buChar char="●"/>
            </a:pPr>
            <a:r>
              <a:rPr lang="en-US" sz="450" b="0" i="0" u="none" strike="noStrike" cap="none" dirty="0" smtClean="0">
                <a:solidFill>
                  <a:srgbClr val="3F3F3F"/>
                </a:solidFill>
                <a:latin typeface="Questrial"/>
                <a:ea typeface="Questrial"/>
                <a:cs typeface="Questrial"/>
                <a:sym typeface="Questrial"/>
              </a:rPr>
              <a:t>  </a:t>
            </a:r>
            <a:endParaRPr lang="en-US" sz="450" b="0" i="0" u="none" strike="noStrike" cap="none" dirty="0">
              <a:solidFill>
                <a:srgbClr val="3F3F3F"/>
              </a:solidFill>
              <a:latin typeface="Questrial"/>
              <a:ea typeface="Questrial"/>
              <a:cs typeface="Questrial"/>
              <a:sym typeface="Questrial"/>
            </a:endParaRPr>
          </a:p>
        </p:txBody>
      </p:sp>
      <p:pic>
        <p:nvPicPr>
          <p:cNvPr id="173" name="Shape 173"/>
          <p:cNvPicPr preferRelativeResize="0"/>
          <p:nvPr/>
        </p:nvPicPr>
        <p:blipFill rotWithShape="1">
          <a:blip r:embed="rId3">
            <a:alphaModFix/>
          </a:blip>
          <a:srcRect/>
          <a:stretch/>
        </p:blipFill>
        <p:spPr>
          <a:xfrm>
            <a:off x="2702223" y="2994583"/>
            <a:ext cx="4197900" cy="3151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1429800" y="469962"/>
            <a:ext cx="6589200" cy="1281000"/>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Questrial"/>
              <a:buNone/>
            </a:pPr>
            <a:r>
              <a:rPr lang="en-US" sz="3600" b="0" i="0" u="sng" strike="noStrike" cap="none">
                <a:solidFill>
                  <a:srgbClr val="262626"/>
                </a:solidFill>
                <a:latin typeface="Arial"/>
                <a:ea typeface="Arial"/>
                <a:cs typeface="Arial"/>
                <a:sym typeface="Arial"/>
              </a:rPr>
              <a:t>Video #1</a:t>
            </a:r>
          </a:p>
        </p:txBody>
      </p:sp>
      <p:sp>
        <p:nvSpPr>
          <p:cNvPr id="179" name="Shape 179"/>
          <p:cNvSpPr txBox="1">
            <a:spLocks noGrp="1"/>
          </p:cNvSpPr>
          <p:nvPr>
            <p:ph type="body" idx="1"/>
          </p:nvPr>
        </p:nvSpPr>
        <p:spPr>
          <a:xfrm>
            <a:off x="951450" y="1084524"/>
            <a:ext cx="7620000" cy="53286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1"/>
              </a:buClr>
              <a:buSzPct val="103530"/>
              <a:buFont typeface="Noto Sans Symbols"/>
              <a:buChar char="●"/>
            </a:pPr>
            <a:r>
              <a:rPr lang="en-US" sz="2035" b="0" i="0" u="none" strike="noStrike" cap="none">
                <a:solidFill>
                  <a:srgbClr val="3F3F3F"/>
                </a:solidFill>
                <a:latin typeface="Arial"/>
                <a:ea typeface="Arial"/>
                <a:cs typeface="Arial"/>
                <a:sym typeface="Arial"/>
              </a:rPr>
              <a:t>This TEDtalk features Verna Myers, a former lawyer and diversity advocate. As you listen, think about the ways in which Myers is in conversation with today’s lesson on unconscious bias. </a:t>
            </a:r>
          </a:p>
          <a:p>
            <a:pPr marL="342900" marR="0" lvl="0" indent="-342900" algn="l" rtl="0">
              <a:lnSpc>
                <a:spcPct val="80000"/>
              </a:lnSpc>
              <a:spcBef>
                <a:spcPts val="1000"/>
              </a:spcBef>
              <a:spcAft>
                <a:spcPts val="0"/>
              </a:spcAft>
              <a:buClr>
                <a:schemeClr val="accent1"/>
              </a:buClr>
              <a:buSzPct val="25000"/>
              <a:buFont typeface="Noto Sans Symbols"/>
              <a:buNone/>
            </a:pPr>
            <a:endParaRPr sz="2035" b="0" i="0" u="none" strike="noStrike" cap="none">
              <a:solidFill>
                <a:srgbClr val="3F3F3F"/>
              </a:solidFill>
              <a:latin typeface="Questrial"/>
              <a:ea typeface="Questrial"/>
              <a:cs typeface="Questrial"/>
              <a:sym typeface="Questrial"/>
            </a:endParaRPr>
          </a:p>
          <a:p>
            <a:pPr marL="342900" marR="0" lvl="0" indent="-342900" algn="l" rtl="0">
              <a:lnSpc>
                <a:spcPct val="80000"/>
              </a:lnSpc>
              <a:spcBef>
                <a:spcPts val="1000"/>
              </a:spcBef>
              <a:spcAft>
                <a:spcPts val="0"/>
              </a:spcAft>
              <a:buClr>
                <a:schemeClr val="accent1"/>
              </a:buClr>
              <a:buSzPct val="25000"/>
              <a:buFont typeface="Noto Sans Symbols"/>
              <a:buNone/>
            </a:pPr>
            <a:endParaRPr sz="2035" b="0" i="0" u="none" strike="noStrike" cap="none">
              <a:solidFill>
                <a:srgbClr val="3F3F3F"/>
              </a:solidFill>
              <a:latin typeface="Questrial"/>
              <a:ea typeface="Questrial"/>
              <a:cs typeface="Questrial"/>
              <a:sym typeface="Questrial"/>
            </a:endParaRPr>
          </a:p>
          <a:p>
            <a:pPr marL="342900" marR="0" lvl="0" indent="-342900" algn="l" rtl="0">
              <a:lnSpc>
                <a:spcPct val="80000"/>
              </a:lnSpc>
              <a:spcBef>
                <a:spcPts val="1000"/>
              </a:spcBef>
              <a:spcAft>
                <a:spcPts val="0"/>
              </a:spcAft>
              <a:buClr>
                <a:schemeClr val="accent1"/>
              </a:buClr>
              <a:buSzPct val="25000"/>
              <a:buFont typeface="Noto Sans Symbols"/>
              <a:buNone/>
            </a:pPr>
            <a:endParaRPr sz="1665" b="0" i="0" u="none" strike="noStrike" cap="none">
              <a:solidFill>
                <a:srgbClr val="3F3F3F"/>
              </a:solidFill>
              <a:latin typeface="Questrial"/>
              <a:ea typeface="Questrial"/>
              <a:cs typeface="Questrial"/>
              <a:sym typeface="Questrial"/>
            </a:endParaRPr>
          </a:p>
          <a:p>
            <a:pPr marL="342900" marR="0" lvl="0" indent="-342900" algn="l" rtl="0">
              <a:lnSpc>
                <a:spcPct val="80000"/>
              </a:lnSpc>
              <a:spcBef>
                <a:spcPts val="1000"/>
              </a:spcBef>
              <a:spcAft>
                <a:spcPts val="0"/>
              </a:spcAft>
              <a:buClr>
                <a:schemeClr val="accent1"/>
              </a:buClr>
              <a:buSzPct val="25000"/>
              <a:buFont typeface="Noto Sans Symbols"/>
              <a:buNone/>
            </a:pPr>
            <a:endParaRPr sz="1665" b="0" i="0" u="none" strike="noStrike" cap="none">
              <a:solidFill>
                <a:srgbClr val="3F3F3F"/>
              </a:solidFill>
              <a:latin typeface="Questrial"/>
              <a:ea typeface="Questrial"/>
              <a:cs typeface="Questrial"/>
              <a:sym typeface="Questrial"/>
            </a:endParaRPr>
          </a:p>
          <a:p>
            <a:pPr marL="342900" marR="0" lvl="0" indent="-342900" algn="l" rtl="0">
              <a:lnSpc>
                <a:spcPct val="80000"/>
              </a:lnSpc>
              <a:spcBef>
                <a:spcPts val="1000"/>
              </a:spcBef>
              <a:spcAft>
                <a:spcPts val="0"/>
              </a:spcAft>
              <a:buClr>
                <a:schemeClr val="accent1"/>
              </a:buClr>
              <a:buSzPct val="25000"/>
              <a:buFont typeface="Noto Sans Symbols"/>
              <a:buNone/>
            </a:pPr>
            <a:endParaRPr sz="1665" b="1" i="0" u="none" strike="noStrike" cap="none">
              <a:solidFill>
                <a:srgbClr val="3F3F3F"/>
              </a:solidFill>
              <a:latin typeface="Questrial"/>
              <a:ea typeface="Questrial"/>
              <a:cs typeface="Questrial"/>
              <a:sym typeface="Questrial"/>
            </a:endParaRPr>
          </a:p>
          <a:p>
            <a:pPr marL="342900" marR="0" lvl="0" indent="-342900" algn="l" rtl="0">
              <a:lnSpc>
                <a:spcPct val="80000"/>
              </a:lnSpc>
              <a:spcBef>
                <a:spcPts val="1000"/>
              </a:spcBef>
              <a:spcAft>
                <a:spcPts val="0"/>
              </a:spcAft>
              <a:buClr>
                <a:schemeClr val="accent1"/>
              </a:buClr>
              <a:buSzPct val="25000"/>
              <a:buFont typeface="Noto Sans Symbols"/>
              <a:buNone/>
            </a:pPr>
            <a:endParaRPr sz="1665" b="1" i="0" u="none" strike="noStrike" cap="none">
              <a:solidFill>
                <a:srgbClr val="3F3F3F"/>
              </a:solidFill>
              <a:latin typeface="Questrial"/>
              <a:ea typeface="Questrial"/>
              <a:cs typeface="Questrial"/>
              <a:sym typeface="Questrial"/>
            </a:endParaRPr>
          </a:p>
          <a:p>
            <a:pPr marL="342900" marR="0" lvl="0" indent="-342900" algn="l" rtl="0">
              <a:lnSpc>
                <a:spcPct val="80000"/>
              </a:lnSpc>
              <a:spcBef>
                <a:spcPts val="1000"/>
              </a:spcBef>
              <a:spcAft>
                <a:spcPts val="0"/>
              </a:spcAft>
              <a:buClr>
                <a:schemeClr val="accent1"/>
              </a:buClr>
              <a:buSzPct val="25000"/>
              <a:buFont typeface="Noto Sans Symbols"/>
              <a:buNone/>
            </a:pPr>
            <a:endParaRPr sz="1665" b="1" i="0" u="none" strike="noStrike" cap="none">
              <a:solidFill>
                <a:srgbClr val="3F3F3F"/>
              </a:solidFill>
              <a:latin typeface="Questrial"/>
              <a:ea typeface="Questrial"/>
              <a:cs typeface="Questrial"/>
              <a:sym typeface="Questrial"/>
            </a:endParaRPr>
          </a:p>
          <a:p>
            <a:pPr marL="0" marR="0" lvl="0" indent="0" algn="l" rtl="0">
              <a:lnSpc>
                <a:spcPct val="80000"/>
              </a:lnSpc>
              <a:spcBef>
                <a:spcPts val="1000"/>
              </a:spcBef>
              <a:spcAft>
                <a:spcPts val="0"/>
              </a:spcAft>
              <a:buClr>
                <a:schemeClr val="accent1"/>
              </a:buClr>
              <a:buSzPct val="25000"/>
              <a:buFont typeface="Noto Sans Symbols"/>
              <a:buNone/>
            </a:pPr>
            <a:endParaRPr sz="1665" b="1" i="0" u="none" strike="noStrike" cap="none">
              <a:solidFill>
                <a:srgbClr val="3F3F3F"/>
              </a:solidFill>
              <a:latin typeface="Questrial"/>
              <a:ea typeface="Questrial"/>
              <a:cs typeface="Questrial"/>
              <a:sym typeface="Questrial"/>
            </a:endParaRPr>
          </a:p>
          <a:p>
            <a:pPr marL="342900" marR="0" lvl="0" indent="-342900" algn="ctr" rtl="0">
              <a:lnSpc>
                <a:spcPct val="80000"/>
              </a:lnSpc>
              <a:spcBef>
                <a:spcPts val="1000"/>
              </a:spcBef>
              <a:spcAft>
                <a:spcPts val="0"/>
              </a:spcAft>
              <a:buClr>
                <a:schemeClr val="accent1"/>
              </a:buClr>
              <a:buSzPct val="25000"/>
              <a:buFont typeface="Noto Sans Symbols"/>
              <a:buNone/>
            </a:pPr>
            <a:endParaRPr sz="1850" b="1" i="0" u="sng" strike="noStrike" cap="none">
              <a:solidFill>
                <a:schemeClr val="hlink"/>
              </a:solidFill>
              <a:latin typeface="Questrial"/>
              <a:ea typeface="Questrial"/>
              <a:cs typeface="Questrial"/>
              <a:sym typeface="Questrial"/>
              <a:hlinkClick r:id="rId3"/>
            </a:endParaRPr>
          </a:p>
          <a:p>
            <a:pPr marL="342900" marR="0" lvl="0" indent="-342900" algn="ctr" rtl="0">
              <a:lnSpc>
                <a:spcPct val="80000"/>
              </a:lnSpc>
              <a:spcBef>
                <a:spcPts val="1000"/>
              </a:spcBef>
              <a:spcAft>
                <a:spcPts val="0"/>
              </a:spcAft>
              <a:buClr>
                <a:schemeClr val="accent1"/>
              </a:buClr>
              <a:buSzPct val="25000"/>
              <a:buFont typeface="Noto Sans Symbols"/>
              <a:buNone/>
            </a:pPr>
            <a:endParaRPr sz="1850" b="1" i="0" u="sng" strike="noStrike" cap="none">
              <a:solidFill>
                <a:schemeClr val="hlink"/>
              </a:solidFill>
              <a:latin typeface="Questrial"/>
              <a:ea typeface="Questrial"/>
              <a:cs typeface="Questrial"/>
              <a:sym typeface="Questrial"/>
              <a:hlinkClick r:id="rId3"/>
            </a:endParaRPr>
          </a:p>
          <a:p>
            <a:pPr marL="342900" marR="0" lvl="0" indent="-342900" algn="ctr" rtl="0">
              <a:lnSpc>
                <a:spcPct val="80000"/>
              </a:lnSpc>
              <a:spcBef>
                <a:spcPts val="1000"/>
              </a:spcBef>
              <a:spcAft>
                <a:spcPts val="0"/>
              </a:spcAft>
              <a:buClr>
                <a:schemeClr val="accent1"/>
              </a:buClr>
              <a:buSzPct val="94805"/>
              <a:buFont typeface="Noto Sans Symbols"/>
              <a:buChar char="●"/>
            </a:pPr>
            <a:r>
              <a:rPr lang="en-US" sz="1850" b="1" i="0" u="sng" strike="noStrike" cap="none">
                <a:solidFill>
                  <a:schemeClr val="hlink"/>
                </a:solidFill>
                <a:latin typeface="Arial"/>
                <a:ea typeface="Arial"/>
                <a:cs typeface="Arial"/>
                <a:sym typeface="Arial"/>
                <a:hlinkClick r:id="rId3"/>
              </a:rPr>
              <a:t>Click here for video.</a:t>
            </a:r>
          </a:p>
          <a:p>
            <a:pPr marL="342900" marR="0" lvl="0" indent="-342900" algn="l" rtl="0">
              <a:lnSpc>
                <a:spcPct val="80000"/>
              </a:lnSpc>
              <a:spcBef>
                <a:spcPts val="1000"/>
              </a:spcBef>
              <a:spcAft>
                <a:spcPts val="0"/>
              </a:spcAft>
              <a:buClr>
                <a:schemeClr val="accent1"/>
              </a:buClr>
              <a:buSzPct val="25000"/>
              <a:buFont typeface="Noto Sans Symbols"/>
              <a:buNone/>
            </a:pPr>
            <a:endParaRPr sz="2590" b="1" i="0" u="none" strike="noStrike" cap="none">
              <a:solidFill>
                <a:srgbClr val="3F3F3F"/>
              </a:solidFill>
              <a:latin typeface="Questrial"/>
              <a:ea typeface="Questrial"/>
              <a:cs typeface="Questrial"/>
              <a:sym typeface="Questrial"/>
            </a:endParaRPr>
          </a:p>
          <a:p>
            <a:pPr marL="342900" marR="0" lvl="0" indent="-342900" algn="l" rtl="0">
              <a:lnSpc>
                <a:spcPct val="80000"/>
              </a:lnSpc>
              <a:spcBef>
                <a:spcPts val="1000"/>
              </a:spcBef>
              <a:spcAft>
                <a:spcPts val="0"/>
              </a:spcAft>
              <a:buClr>
                <a:schemeClr val="accent1"/>
              </a:buClr>
              <a:buSzPct val="25000"/>
              <a:buFont typeface="Noto Sans Symbols"/>
              <a:buNone/>
            </a:pPr>
            <a:endParaRPr sz="1665" b="1" i="0" u="none" strike="noStrike" cap="none">
              <a:solidFill>
                <a:srgbClr val="3F3F3F"/>
              </a:solidFill>
              <a:latin typeface="Questrial"/>
              <a:ea typeface="Questrial"/>
              <a:cs typeface="Questrial"/>
              <a:sym typeface="Questrial"/>
            </a:endParaRPr>
          </a:p>
        </p:txBody>
      </p:sp>
      <p:pic>
        <p:nvPicPr>
          <p:cNvPr id="180" name="Shape 180"/>
          <p:cNvPicPr preferRelativeResize="0"/>
          <p:nvPr/>
        </p:nvPicPr>
        <p:blipFill rotWithShape="1">
          <a:blip r:embed="rId4">
            <a:alphaModFix/>
          </a:blip>
          <a:srcRect/>
          <a:stretch/>
        </p:blipFill>
        <p:spPr>
          <a:xfrm>
            <a:off x="951449" y="2581788"/>
            <a:ext cx="7429500" cy="3057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1176866" y="915337"/>
            <a:ext cx="6798733" cy="1303867"/>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Questrial"/>
              <a:buNone/>
            </a:pPr>
            <a:r>
              <a:rPr lang="en-US" sz="3600" b="0" i="0" u="sng" strike="noStrike" cap="none">
                <a:solidFill>
                  <a:srgbClr val="262626"/>
                </a:solidFill>
                <a:latin typeface="Arial"/>
                <a:ea typeface="Arial"/>
                <a:cs typeface="Arial"/>
                <a:sym typeface="Arial"/>
              </a:rPr>
              <a:t>Video #1 Debrief</a:t>
            </a:r>
          </a:p>
        </p:txBody>
      </p:sp>
      <p:sp>
        <p:nvSpPr>
          <p:cNvPr id="186" name="Shape 186"/>
          <p:cNvSpPr txBox="1">
            <a:spLocks noGrp="1"/>
          </p:cNvSpPr>
          <p:nvPr>
            <p:ph type="body" idx="1"/>
          </p:nvPr>
        </p:nvSpPr>
        <p:spPr>
          <a:xfrm>
            <a:off x="1102936" y="1932493"/>
            <a:ext cx="3769708" cy="439289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ans Symbols"/>
              <a:buNone/>
            </a:pPr>
            <a:endParaRPr sz="2400" b="0" i="0" u="none" strike="noStrike" cap="none">
              <a:solidFill>
                <a:schemeClr val="dk1"/>
              </a:solidFill>
              <a:latin typeface="Questrial"/>
              <a:ea typeface="Questrial"/>
              <a:cs typeface="Questrial"/>
              <a:sym typeface="Questrial"/>
            </a:endParaRPr>
          </a:p>
          <a:p>
            <a:pPr marL="342900" marR="0" lvl="0" indent="-342900" algn="l" rtl="0">
              <a:spcBef>
                <a:spcPts val="0"/>
              </a:spcBef>
              <a:spcAft>
                <a:spcPts val="0"/>
              </a:spcAft>
              <a:buClr>
                <a:schemeClr val="accent1"/>
              </a:buClr>
              <a:buSzPct val="100000"/>
              <a:buFont typeface="Noto Sans Symbols"/>
              <a:buNone/>
            </a:pPr>
            <a:endParaRPr sz="2400" b="0" i="0" u="none" strike="noStrike" cap="none">
              <a:solidFill>
                <a:schemeClr val="dk1"/>
              </a:solidFill>
              <a:latin typeface="Questrial"/>
              <a:ea typeface="Questrial"/>
              <a:cs typeface="Questrial"/>
              <a:sym typeface="Questrial"/>
            </a:endParaRPr>
          </a:p>
          <a:p>
            <a:pPr marL="342900" marR="0" lvl="0" indent="-342900" algn="l" rtl="0">
              <a:spcBef>
                <a:spcPts val="0"/>
              </a:spcBef>
              <a:spcAft>
                <a:spcPts val="0"/>
              </a:spcAft>
              <a:buClr>
                <a:schemeClr val="accent1"/>
              </a:buClr>
              <a:buSzPct val="100000"/>
              <a:buFont typeface="Noto Sans Symbols"/>
              <a:buChar char="●"/>
            </a:pPr>
            <a:r>
              <a:rPr lang="en-US" sz="2400" b="0" i="0" u="none" strike="noStrike" cap="none">
                <a:solidFill>
                  <a:schemeClr val="dk1"/>
                </a:solidFill>
                <a:latin typeface="Arial"/>
                <a:ea typeface="Arial"/>
                <a:cs typeface="Arial"/>
                <a:sym typeface="Arial"/>
              </a:rPr>
              <a:t>Makes frequent references to and provides examples of unconscious bias</a:t>
            </a:r>
          </a:p>
          <a:p>
            <a:pPr marL="342900" marR="0" lvl="0" indent="-342900" algn="l" rtl="0">
              <a:spcBef>
                <a:spcPts val="0"/>
              </a:spcBef>
              <a:spcAft>
                <a:spcPts val="0"/>
              </a:spcAft>
              <a:buClr>
                <a:schemeClr val="accent1"/>
              </a:buClr>
              <a:buSzPct val="100000"/>
              <a:buFont typeface="Noto Sans Symbols"/>
              <a:buNone/>
            </a:pPr>
            <a:endParaRPr sz="2400" b="0" i="0" u="none" strike="noStrike" cap="none">
              <a:solidFill>
                <a:schemeClr val="dk1"/>
              </a:solidFill>
              <a:latin typeface="Arial"/>
              <a:ea typeface="Arial"/>
              <a:cs typeface="Arial"/>
              <a:sym typeface="Arial"/>
            </a:endParaRPr>
          </a:p>
          <a:p>
            <a:pPr marL="342900" marR="0" lvl="0" indent="-342900" algn="l" rtl="0">
              <a:spcBef>
                <a:spcPts val="0"/>
              </a:spcBef>
              <a:spcAft>
                <a:spcPts val="0"/>
              </a:spcAft>
              <a:buClr>
                <a:schemeClr val="accent1"/>
              </a:buClr>
              <a:buSzPct val="100000"/>
              <a:buFont typeface="Noto Sans Symbols"/>
              <a:buChar char="●"/>
            </a:pPr>
            <a:r>
              <a:rPr lang="en-US" sz="2400" b="0" i="0" u="none" strike="noStrike" cap="none">
                <a:solidFill>
                  <a:schemeClr val="dk1"/>
                </a:solidFill>
                <a:latin typeface="Arial"/>
                <a:ea typeface="Arial"/>
                <a:cs typeface="Arial"/>
                <a:sym typeface="Arial"/>
              </a:rPr>
              <a:t>Implicitly refers to the two-part definition of unconscious bias </a:t>
            </a:r>
          </a:p>
        </p:txBody>
      </p:sp>
      <p:pic>
        <p:nvPicPr>
          <p:cNvPr id="187" name="Shape 187" descr="Image result for unconscious bias"/>
          <p:cNvPicPr preferRelativeResize="0">
            <a:picLocks noGrp="1"/>
          </p:cNvPicPr>
          <p:nvPr>
            <p:ph type="body" idx="2"/>
          </p:nvPr>
        </p:nvPicPr>
        <p:blipFill rotWithShape="1">
          <a:blip r:embed="rId3">
            <a:alphaModFix/>
          </a:blip>
          <a:srcRect/>
          <a:stretch/>
        </p:blipFill>
        <p:spPr>
          <a:xfrm>
            <a:off x="4573660" y="2565124"/>
            <a:ext cx="3804214" cy="3279495"/>
          </a:xfrm>
          <a:prstGeom prst="rect">
            <a:avLst/>
          </a:prstGeom>
          <a:noFill/>
          <a:ln>
            <a:noFill/>
          </a:ln>
        </p:spPr>
      </p:pic>
      <p:sp>
        <p:nvSpPr>
          <p:cNvPr id="188" name="Shape 188"/>
          <p:cNvSpPr txBox="1"/>
          <p:nvPr/>
        </p:nvSpPr>
        <p:spPr>
          <a:xfrm>
            <a:off x="1176866" y="1838166"/>
            <a:ext cx="4562573"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70C0"/>
              </a:buClr>
              <a:buSzPct val="25000"/>
              <a:buFont typeface="Arial"/>
              <a:buNone/>
            </a:pPr>
            <a:r>
              <a:rPr lang="en-US" sz="1800" b="0" i="0" u="none" strike="noStrike" cap="none">
                <a:solidFill>
                  <a:srgbClr val="0070C0"/>
                </a:solidFill>
                <a:latin typeface="Arial"/>
                <a:ea typeface="Arial"/>
                <a:cs typeface="Arial"/>
                <a:sym typeface="Arial"/>
              </a:rPr>
              <a:t>Throughout the video, Myers…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idx="4294967295"/>
          </p:nvPr>
        </p:nvSpPr>
        <p:spPr>
          <a:xfrm>
            <a:off x="0" y="685800"/>
            <a:ext cx="8531257" cy="1281112"/>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Questrial"/>
              <a:buNone/>
            </a:pPr>
            <a:r>
              <a:rPr lang="en-US" sz="3600" b="0" i="0" u="none" strike="noStrike" cap="none">
                <a:solidFill>
                  <a:srgbClr val="262626"/>
                </a:solidFill>
                <a:latin typeface="Questrial"/>
                <a:ea typeface="Questrial"/>
                <a:cs typeface="Questrial"/>
                <a:sym typeface="Questrial"/>
              </a:rPr>
              <a:t>  </a:t>
            </a:r>
            <a:r>
              <a:rPr lang="en-US" sz="3600" b="0" i="0" u="sng" strike="noStrike" cap="none">
                <a:solidFill>
                  <a:srgbClr val="262626"/>
                </a:solidFill>
                <a:latin typeface="Questrial"/>
                <a:ea typeface="Questrial"/>
                <a:cs typeface="Questrial"/>
                <a:sym typeface="Questrial"/>
              </a:rPr>
              <a:t>Journaling Activity</a:t>
            </a:r>
          </a:p>
        </p:txBody>
      </p:sp>
      <p:sp>
        <p:nvSpPr>
          <p:cNvPr id="194" name="Shape 194"/>
          <p:cNvSpPr txBox="1">
            <a:spLocks noGrp="1"/>
          </p:cNvSpPr>
          <p:nvPr>
            <p:ph type="body" idx="4294967295"/>
          </p:nvPr>
        </p:nvSpPr>
        <p:spPr>
          <a:xfrm>
            <a:off x="935791" y="580066"/>
            <a:ext cx="7784723" cy="477278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25000"/>
              <a:buFont typeface="Noto Sans Symbols"/>
              <a:buNone/>
            </a:pPr>
            <a:endParaRPr sz="1800" b="0" i="0" u="none" strike="noStrike" cap="none" dirty="0">
              <a:solidFill>
                <a:srgbClr val="3F3F3F"/>
              </a:solidFill>
              <a:latin typeface="Arial"/>
              <a:ea typeface="Arial"/>
              <a:cs typeface="Arial"/>
              <a:sym typeface="Arial"/>
            </a:endParaRPr>
          </a:p>
          <a:p>
            <a:pPr marL="342900" marR="0" lvl="0" indent="-342900" algn="l" rtl="0">
              <a:spcBef>
                <a:spcPts val="0"/>
              </a:spcBef>
              <a:spcAft>
                <a:spcPts val="0"/>
              </a:spcAft>
              <a:buClr>
                <a:schemeClr val="accent1"/>
              </a:buClr>
              <a:buSzPct val="25000"/>
              <a:buFont typeface="Noto Sans Symbols"/>
              <a:buNone/>
            </a:pPr>
            <a:endParaRPr sz="1800" b="0" i="0" u="none" strike="noStrike" cap="none" dirty="0">
              <a:solidFill>
                <a:srgbClr val="3F3F3F"/>
              </a:solidFill>
              <a:latin typeface="Arial"/>
              <a:ea typeface="Arial"/>
              <a:cs typeface="Arial"/>
              <a:sym typeface="Arial"/>
            </a:endParaRPr>
          </a:p>
          <a:p>
            <a:pPr marL="342900" marR="0" lvl="0" indent="-342900" algn="l" rtl="0">
              <a:spcBef>
                <a:spcPts val="0"/>
              </a:spcBef>
              <a:spcAft>
                <a:spcPts val="0"/>
              </a:spcAft>
              <a:buClr>
                <a:schemeClr val="accent1"/>
              </a:buClr>
              <a:buSzPct val="25000"/>
              <a:buFont typeface="Noto Sans Symbols"/>
              <a:buNone/>
            </a:pPr>
            <a:endParaRPr sz="1800" b="0" i="0" u="none" strike="noStrike" cap="none" dirty="0">
              <a:solidFill>
                <a:srgbClr val="3F3F3F"/>
              </a:solidFill>
              <a:latin typeface="Arial"/>
              <a:ea typeface="Arial"/>
              <a:cs typeface="Arial"/>
              <a:sym typeface="Arial"/>
            </a:endParaRPr>
          </a:p>
          <a:p>
            <a:pPr marL="342900" marR="0" lvl="0" indent="-342900" algn="l" rtl="0">
              <a:spcBef>
                <a:spcPts val="0"/>
              </a:spcBef>
              <a:spcAft>
                <a:spcPts val="0"/>
              </a:spcAft>
              <a:buClr>
                <a:schemeClr val="accent1"/>
              </a:buClr>
              <a:buSzPct val="25000"/>
              <a:buFont typeface="Noto Sans Symbols"/>
              <a:buNone/>
            </a:pPr>
            <a:endParaRPr sz="1800" b="0" i="0" u="none" strike="noStrike" cap="none" dirty="0">
              <a:solidFill>
                <a:srgbClr val="3F3F3F"/>
              </a:solidFill>
              <a:latin typeface="Arial"/>
              <a:ea typeface="Arial"/>
              <a:cs typeface="Arial"/>
              <a:sym typeface="Arial"/>
            </a:endParaRPr>
          </a:p>
          <a:p>
            <a:pPr marL="0" marR="0" lvl="0" indent="0" algn="l" rtl="0">
              <a:spcBef>
                <a:spcPts val="0"/>
              </a:spcBef>
              <a:spcAft>
                <a:spcPts val="0"/>
              </a:spcAft>
              <a:buClr>
                <a:schemeClr val="accent1"/>
              </a:buClr>
              <a:buSzPct val="25000"/>
              <a:buFont typeface="Arial"/>
              <a:buNone/>
            </a:pPr>
            <a:r>
              <a:rPr lang="en-US" sz="1800" b="0" i="0" u="none" strike="noStrike" cap="none" dirty="0">
                <a:solidFill>
                  <a:srgbClr val="3F3F3F"/>
                </a:solidFill>
                <a:latin typeface="Arial"/>
                <a:ea typeface="Arial"/>
                <a:cs typeface="Arial"/>
                <a:sym typeface="Arial"/>
              </a:rPr>
              <a:t>1. “Who is your default?</a:t>
            </a:r>
            <a:r>
              <a:rPr lang="en-US" sz="1800" b="0" i="0" u="none" strike="noStrike" cap="none" dirty="0" smtClean="0">
                <a:solidFill>
                  <a:srgbClr val="3F3F3F"/>
                </a:solidFill>
                <a:latin typeface="Arial"/>
                <a:ea typeface="Arial"/>
                <a:cs typeface="Arial"/>
                <a:sym typeface="Arial"/>
              </a:rPr>
              <a:t>”</a:t>
            </a:r>
            <a:endParaRPr sz="1800" b="0" i="0" u="none" strike="noStrike" cap="none" dirty="0">
              <a:solidFill>
                <a:srgbClr val="3F3F3F"/>
              </a:solidFill>
              <a:latin typeface="Arial"/>
              <a:ea typeface="Arial"/>
              <a:cs typeface="Arial"/>
              <a:sym typeface="Arial"/>
            </a:endParaRPr>
          </a:p>
          <a:p>
            <a:pPr marL="342900" marR="0" lvl="0" indent="-342900" algn="l" rtl="0">
              <a:spcBef>
                <a:spcPts val="1000"/>
              </a:spcBef>
              <a:spcAft>
                <a:spcPts val="0"/>
              </a:spcAft>
              <a:buClr>
                <a:schemeClr val="accent1"/>
              </a:buClr>
              <a:buSzPct val="25000"/>
              <a:buFont typeface="Noto Sans Symbols"/>
              <a:buNone/>
            </a:pPr>
            <a:r>
              <a:rPr lang="en-US" sz="1800" b="0" i="0" u="none" strike="noStrike" cap="none" dirty="0">
                <a:solidFill>
                  <a:srgbClr val="3F3F3F"/>
                </a:solidFill>
                <a:latin typeface="Arial"/>
                <a:ea typeface="Arial"/>
                <a:cs typeface="Arial"/>
                <a:sym typeface="Arial"/>
              </a:rPr>
              <a:t>2. “Who do you trust and who are you afraid of?</a:t>
            </a:r>
            <a:r>
              <a:rPr lang="en-US" sz="1800" b="0" i="0" u="none" strike="noStrike" cap="none" dirty="0" smtClean="0">
                <a:solidFill>
                  <a:srgbClr val="3F3F3F"/>
                </a:solidFill>
                <a:latin typeface="Arial"/>
                <a:ea typeface="Arial"/>
                <a:cs typeface="Arial"/>
                <a:sym typeface="Arial"/>
              </a:rPr>
              <a:t>”</a:t>
            </a:r>
            <a:endParaRPr sz="1800" b="0" i="0" u="none" strike="noStrike" cap="none" dirty="0">
              <a:solidFill>
                <a:srgbClr val="3F3F3F"/>
              </a:solidFill>
              <a:latin typeface="Arial"/>
              <a:ea typeface="Arial"/>
              <a:cs typeface="Arial"/>
              <a:sym typeface="Arial"/>
            </a:endParaRPr>
          </a:p>
          <a:p>
            <a:pPr marL="342900" marR="0" lvl="0" indent="-342900" algn="l" rtl="0">
              <a:spcBef>
                <a:spcPts val="1000"/>
              </a:spcBef>
              <a:spcAft>
                <a:spcPts val="0"/>
              </a:spcAft>
              <a:buClr>
                <a:schemeClr val="accent1"/>
              </a:buClr>
              <a:buSzPct val="25000"/>
              <a:buFont typeface="Noto Sans Symbols"/>
              <a:buNone/>
            </a:pPr>
            <a:r>
              <a:rPr lang="en-US" sz="1800" b="0" i="0" u="none" strike="noStrike" cap="none" dirty="0">
                <a:solidFill>
                  <a:srgbClr val="3F3F3F"/>
                </a:solidFill>
                <a:latin typeface="Arial"/>
                <a:ea typeface="Arial"/>
                <a:cs typeface="Arial"/>
                <a:sym typeface="Arial"/>
              </a:rPr>
              <a:t>3. “Who do you implicitly feel connected to? Who do you run away from?</a:t>
            </a:r>
            <a:r>
              <a:rPr lang="en-US" sz="1800" b="0" i="0" u="none" strike="noStrike" cap="none" dirty="0" smtClean="0">
                <a:solidFill>
                  <a:srgbClr val="3F3F3F"/>
                </a:solidFill>
                <a:latin typeface="Arial"/>
                <a:ea typeface="Arial"/>
                <a:cs typeface="Arial"/>
                <a:sym typeface="Arial"/>
              </a:rPr>
              <a:t>”</a:t>
            </a:r>
            <a:endParaRPr sz="1800" b="0" i="0" u="none" strike="noStrike" cap="none" dirty="0">
              <a:solidFill>
                <a:srgbClr val="3F3F3F"/>
              </a:solidFill>
              <a:latin typeface="Arial"/>
              <a:ea typeface="Arial"/>
              <a:cs typeface="Arial"/>
              <a:sym typeface="Arial"/>
            </a:endParaRPr>
          </a:p>
          <a:p>
            <a:pPr marL="342900" marR="0" lvl="0" indent="-342900" algn="l" rtl="0">
              <a:spcBef>
                <a:spcPts val="1000"/>
              </a:spcBef>
              <a:spcAft>
                <a:spcPts val="0"/>
              </a:spcAft>
              <a:buClr>
                <a:schemeClr val="accent1"/>
              </a:buClr>
              <a:buSzPct val="25000"/>
              <a:buFont typeface="Noto Sans Symbols"/>
              <a:buNone/>
            </a:pPr>
            <a:r>
              <a:rPr lang="en-US" sz="1800" b="0" i="0" u="none" strike="noStrike" cap="none" dirty="0">
                <a:solidFill>
                  <a:srgbClr val="3F3F3F"/>
                </a:solidFill>
                <a:latin typeface="Arial"/>
                <a:ea typeface="Arial"/>
                <a:cs typeface="Arial"/>
                <a:sym typeface="Arial"/>
              </a:rPr>
              <a:t>4. “Who’s in your inner circle? Who’s missing? How many authentic </a:t>
            </a:r>
          </a:p>
          <a:p>
            <a:pPr marL="342900" marR="0" lvl="0" indent="-342900" algn="l" rtl="0">
              <a:spcBef>
                <a:spcPts val="1000"/>
              </a:spcBef>
              <a:spcAft>
                <a:spcPts val="0"/>
              </a:spcAft>
              <a:buClr>
                <a:schemeClr val="accent1"/>
              </a:buClr>
              <a:buSzPct val="25000"/>
              <a:buFont typeface="Noto Sans Symbols"/>
              <a:buNone/>
            </a:pPr>
            <a:r>
              <a:rPr lang="en-US" sz="1800" b="0" i="0" u="none" strike="noStrike" cap="none" dirty="0">
                <a:solidFill>
                  <a:srgbClr val="3F3F3F"/>
                </a:solidFill>
                <a:latin typeface="Arial"/>
                <a:ea typeface="Arial"/>
                <a:cs typeface="Arial"/>
                <a:sym typeface="Arial"/>
              </a:rPr>
              <a:t>relationships do you have with people who are different from you in </a:t>
            </a:r>
          </a:p>
          <a:p>
            <a:pPr marL="342900" marR="0" lvl="0" indent="-342900" algn="l" rtl="0">
              <a:spcBef>
                <a:spcPts val="1000"/>
              </a:spcBef>
              <a:spcAft>
                <a:spcPts val="0"/>
              </a:spcAft>
              <a:buClr>
                <a:schemeClr val="accent1"/>
              </a:buClr>
              <a:buSzPct val="25000"/>
              <a:buFont typeface="Noto Sans Symbols"/>
              <a:buNone/>
            </a:pPr>
            <a:r>
              <a:rPr lang="en-US" sz="1800" b="0" i="0" u="none" strike="noStrike" cap="none" dirty="0">
                <a:solidFill>
                  <a:srgbClr val="3F3F3F"/>
                </a:solidFill>
                <a:latin typeface="Arial"/>
                <a:ea typeface="Arial"/>
                <a:cs typeface="Arial"/>
                <a:sym typeface="Arial"/>
              </a:rPr>
              <a:t>terms of gender/sex, gender identity, race, ethnicity, etc</a:t>
            </a:r>
            <a:r>
              <a:rPr lang="en-US" sz="1800" b="0" i="0" u="none" strike="noStrike" cap="none" dirty="0" smtClean="0">
                <a:solidFill>
                  <a:srgbClr val="3F3F3F"/>
                </a:solidFill>
                <a:latin typeface="Arial"/>
                <a:ea typeface="Arial"/>
                <a:cs typeface="Arial"/>
                <a:sym typeface="Arial"/>
              </a:rPr>
              <a:t>.?”</a:t>
            </a:r>
          </a:p>
          <a:p>
            <a:pPr marL="342900" marR="0" lvl="0" indent="-342900" algn="l" rtl="0">
              <a:spcBef>
                <a:spcPts val="1000"/>
              </a:spcBef>
              <a:spcAft>
                <a:spcPts val="0"/>
              </a:spcAft>
              <a:buClr>
                <a:schemeClr val="accent1"/>
              </a:buClr>
              <a:buSzPct val="25000"/>
              <a:buFont typeface="Noto Sans Symbols"/>
              <a:buNone/>
            </a:pPr>
            <a:endParaRPr sz="1800" b="0" i="0" u="none" strike="noStrike" cap="none" dirty="0">
              <a:solidFill>
                <a:srgbClr val="3F3F3F"/>
              </a:solidFill>
              <a:latin typeface="Arial"/>
              <a:ea typeface="Arial"/>
              <a:cs typeface="Arial"/>
              <a:sym typeface="Arial"/>
            </a:endParaRPr>
          </a:p>
          <a:p>
            <a:pPr marL="342900" marR="0" lvl="0" indent="-342900" algn="l" rtl="0">
              <a:spcBef>
                <a:spcPts val="1000"/>
              </a:spcBef>
              <a:spcAft>
                <a:spcPts val="0"/>
              </a:spcAft>
              <a:buClr>
                <a:schemeClr val="accent1"/>
              </a:buClr>
              <a:buSzPct val="25000"/>
              <a:buFont typeface="Noto Sans Symbols"/>
              <a:buNone/>
            </a:pPr>
            <a:endParaRPr sz="1800" b="0" i="0" u="none" strike="noStrike" cap="none" dirty="0">
              <a:solidFill>
                <a:srgbClr val="3F3F3F"/>
              </a:solidFill>
              <a:latin typeface="Questrial"/>
              <a:ea typeface="Questrial"/>
              <a:cs typeface="Questrial"/>
              <a:sym typeface="Questrial"/>
            </a:endParaRPr>
          </a:p>
        </p:txBody>
      </p:sp>
      <p:sp>
        <p:nvSpPr>
          <p:cNvPr id="195" name="Shape 195"/>
          <p:cNvSpPr/>
          <p:nvPr/>
        </p:nvSpPr>
        <p:spPr>
          <a:xfrm>
            <a:off x="935791" y="4487346"/>
            <a:ext cx="4819344" cy="161211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70C0"/>
              </a:buClr>
              <a:buSzPct val="25000"/>
              <a:buFont typeface="Arial"/>
              <a:buNone/>
            </a:pPr>
            <a:r>
              <a:rPr lang="en-US" sz="2400" b="1" i="0" u="none" strike="noStrike" cap="none" dirty="0">
                <a:solidFill>
                  <a:srgbClr val="0070C0"/>
                </a:solidFill>
                <a:sym typeface="Arial"/>
              </a:rPr>
              <a:t>NUB </a:t>
            </a:r>
            <a:r>
              <a:rPr lang="en-US" sz="2400" b="1" i="0" u="none" strike="noStrike" cap="none" dirty="0" smtClean="0">
                <a:solidFill>
                  <a:srgbClr val="0070C0"/>
                </a:solidFill>
                <a:sym typeface="Arial"/>
              </a:rPr>
              <a:t>Handbook</a:t>
            </a:r>
            <a:endParaRPr lang="en-US" sz="2400" b="1" i="0" u="none" strike="noStrike" cap="none" dirty="0" smtClean="0">
              <a:solidFill>
                <a:srgbClr val="0070C0"/>
              </a:solidFill>
              <a:sym typeface="Arial"/>
            </a:endParaRPr>
          </a:p>
          <a:p>
            <a:pPr marL="0" marR="0" lvl="0" indent="0" algn="ctr" rtl="0">
              <a:lnSpc>
                <a:spcPct val="100000"/>
              </a:lnSpc>
              <a:spcBef>
                <a:spcPts val="0"/>
              </a:spcBef>
              <a:spcAft>
                <a:spcPts val="0"/>
              </a:spcAft>
              <a:buClr>
                <a:srgbClr val="0070C0"/>
              </a:buClr>
              <a:buSzPct val="25000"/>
              <a:buFont typeface="Arial"/>
              <a:buNone/>
            </a:pPr>
            <a:r>
              <a:rPr lang="en-US" sz="2400" b="1" dirty="0" smtClean="0">
                <a:solidFill>
                  <a:srgbClr val="0070C0"/>
                </a:solidFill>
              </a:rPr>
              <a:t>Module 3</a:t>
            </a:r>
          </a:p>
          <a:p>
            <a:pPr marL="0" marR="0" lvl="0" indent="0" algn="ctr" rtl="0">
              <a:lnSpc>
                <a:spcPct val="100000"/>
              </a:lnSpc>
              <a:spcBef>
                <a:spcPts val="0"/>
              </a:spcBef>
              <a:spcAft>
                <a:spcPts val="0"/>
              </a:spcAft>
              <a:buClr>
                <a:srgbClr val="0070C0"/>
              </a:buClr>
              <a:buSzPct val="25000"/>
              <a:buFont typeface="Arial"/>
              <a:buNone/>
            </a:pPr>
            <a:r>
              <a:rPr lang="en-US" sz="2400" b="1" dirty="0" smtClean="0">
                <a:solidFill>
                  <a:srgbClr val="0070C0"/>
                </a:solidFill>
              </a:rPr>
              <a:t>Verna Meyers</a:t>
            </a:r>
            <a:endParaRPr lang="en-US" sz="2400" b="1" dirty="0">
              <a:solidFill>
                <a:srgbClr val="0070C0"/>
              </a:solidFill>
            </a:endParaRPr>
          </a:p>
          <a:p>
            <a:pPr marL="0" marR="0" lvl="0" indent="0" algn="ctr" rtl="0">
              <a:lnSpc>
                <a:spcPct val="100000"/>
              </a:lnSpc>
              <a:spcBef>
                <a:spcPts val="0"/>
              </a:spcBef>
              <a:spcAft>
                <a:spcPts val="0"/>
              </a:spcAft>
              <a:buClr>
                <a:srgbClr val="0070C0"/>
              </a:buClr>
              <a:buSzPct val="25000"/>
              <a:buFont typeface="Arial"/>
              <a:buNone/>
            </a:pPr>
            <a:endParaRPr lang="en-US" sz="3200" b="1" i="0" u="none" strike="noStrike" cap="none" dirty="0">
              <a:solidFill>
                <a:srgbClr val="0070C0"/>
              </a:solidFill>
              <a:latin typeface="Arial"/>
              <a:ea typeface="Arial"/>
              <a:cs typeface="Arial"/>
              <a:sym typeface="Arial"/>
            </a:endParaRPr>
          </a:p>
        </p:txBody>
      </p:sp>
      <p:pic>
        <p:nvPicPr>
          <p:cNvPr id="196" name="Shape 196"/>
          <p:cNvPicPr preferRelativeResize="0"/>
          <p:nvPr/>
        </p:nvPicPr>
        <p:blipFill rotWithShape="1">
          <a:blip r:embed="rId3">
            <a:alphaModFix/>
          </a:blip>
          <a:srcRect/>
          <a:stretch/>
        </p:blipFill>
        <p:spPr>
          <a:xfrm>
            <a:off x="6457939" y="4497343"/>
            <a:ext cx="1995765" cy="13311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idx="4294967295"/>
          </p:nvPr>
        </p:nvSpPr>
        <p:spPr>
          <a:xfrm>
            <a:off x="868837" y="644460"/>
            <a:ext cx="7162799" cy="1281111"/>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Questrial"/>
              <a:buNone/>
            </a:pPr>
            <a:r>
              <a:rPr lang="en-US" sz="3600" b="0" i="0" u="sng" strike="noStrike" cap="none">
                <a:solidFill>
                  <a:srgbClr val="262626"/>
                </a:solidFill>
                <a:latin typeface="Arial"/>
                <a:ea typeface="Arial"/>
                <a:cs typeface="Arial"/>
                <a:sym typeface="Arial"/>
              </a:rPr>
              <a:t>Video #1: Open Discussion</a:t>
            </a:r>
          </a:p>
        </p:txBody>
      </p:sp>
      <p:sp>
        <p:nvSpPr>
          <p:cNvPr id="202" name="Shape 202"/>
          <p:cNvSpPr txBox="1">
            <a:spLocks noGrp="1"/>
          </p:cNvSpPr>
          <p:nvPr>
            <p:ph type="body" idx="4294967295"/>
          </p:nvPr>
        </p:nvSpPr>
        <p:spPr>
          <a:xfrm>
            <a:off x="868837" y="1538287"/>
            <a:ext cx="8275162" cy="46481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Arial"/>
              <a:buNone/>
            </a:pPr>
            <a:r>
              <a:rPr lang="en-US" sz="2000" b="0" i="0" u="none" strike="noStrike" cap="none">
                <a:solidFill>
                  <a:srgbClr val="262626"/>
                </a:solidFill>
                <a:latin typeface="Questrial"/>
                <a:ea typeface="Questrial"/>
                <a:cs typeface="Questrial"/>
                <a:sym typeface="Questrial"/>
              </a:rPr>
              <a:t>1. </a:t>
            </a:r>
            <a:r>
              <a:rPr lang="en-US" sz="2000" b="0" i="0" u="none" strike="noStrike" cap="none">
                <a:solidFill>
                  <a:srgbClr val="262626"/>
                </a:solidFill>
                <a:latin typeface="Arial"/>
                <a:ea typeface="Arial"/>
                <a:cs typeface="Arial"/>
                <a:sym typeface="Arial"/>
              </a:rPr>
              <a:t>What did you think of Myers’ talk?                                                                       </a:t>
            </a:r>
            <a:r>
              <a:rPr lang="en-US" sz="2000" b="0" i="0" u="none" strike="noStrike" cap="none">
                <a:solidFill>
                  <a:srgbClr val="0070C0"/>
                </a:solidFill>
                <a:latin typeface="Arial"/>
                <a:ea typeface="Arial"/>
                <a:cs typeface="Arial"/>
                <a:sym typeface="Arial"/>
              </a:rPr>
              <a:t>2. What did you learn from it? What moved or inspired you?</a:t>
            </a:r>
            <a:br>
              <a:rPr lang="en-US" sz="2000" b="0" i="0" u="none" strike="noStrike" cap="none">
                <a:solidFill>
                  <a:srgbClr val="0070C0"/>
                </a:solidFill>
                <a:latin typeface="Arial"/>
                <a:ea typeface="Arial"/>
                <a:cs typeface="Arial"/>
                <a:sym typeface="Arial"/>
              </a:rPr>
            </a:br>
            <a:r>
              <a:rPr lang="en-US" sz="2000" b="0" i="0" u="none" strike="noStrike" cap="none">
                <a:solidFill>
                  <a:srgbClr val="262626"/>
                </a:solidFill>
                <a:latin typeface="Arial"/>
                <a:ea typeface="Arial"/>
                <a:cs typeface="Arial"/>
                <a:sym typeface="Arial"/>
              </a:rPr>
              <a:t>3. What examples of analytical speaking (Block A) did you hear?           </a:t>
            </a:r>
            <a:r>
              <a:rPr lang="en-US" sz="2000" b="0" i="0" u="none" strike="noStrike" cap="none">
                <a:solidFill>
                  <a:srgbClr val="0070C0"/>
                </a:solidFill>
                <a:latin typeface="Arial"/>
                <a:ea typeface="Arial"/>
                <a:cs typeface="Arial"/>
                <a:sym typeface="Arial"/>
              </a:rPr>
              <a:t>4. What was Myers’ “call to action” and what did you make of it?          </a:t>
            </a:r>
            <a:r>
              <a:rPr lang="en-US" sz="2000" b="0" i="0" u="none" strike="noStrike" cap="none">
                <a:solidFill>
                  <a:srgbClr val="262626"/>
                </a:solidFill>
                <a:latin typeface="Arial"/>
                <a:ea typeface="Arial"/>
                <a:cs typeface="Arial"/>
                <a:sym typeface="Arial"/>
              </a:rPr>
              <a:t>  5. What’s the takeaway for you after watching, discussing, and journaling about this talk?</a:t>
            </a:r>
          </a:p>
          <a:p>
            <a:pPr marL="0" marR="0" lvl="0" indent="0" algn="l" rtl="0">
              <a:spcBef>
                <a:spcPts val="1600"/>
              </a:spcBef>
              <a:spcAft>
                <a:spcPts val="0"/>
              </a:spcAft>
              <a:buClr>
                <a:schemeClr val="accent1"/>
              </a:buClr>
              <a:buSzPct val="25000"/>
              <a:buFont typeface="Arial"/>
              <a:buNone/>
            </a:pPr>
            <a:r>
              <a:rPr lang="en-US" sz="2000" b="0" i="0" u="none" strike="noStrike" cap="none">
                <a:solidFill>
                  <a:srgbClr val="0070C0"/>
                </a:solidFill>
                <a:latin typeface="Arial"/>
                <a:ea typeface="Arial"/>
                <a:cs typeface="Arial"/>
                <a:sym typeface="Arial"/>
              </a:rPr>
              <a:t>*Feel free to also share your responses to the journaling questions.</a:t>
            </a:r>
          </a:p>
        </p:txBody>
      </p:sp>
      <p:pic>
        <p:nvPicPr>
          <p:cNvPr id="203" name="Shape 203"/>
          <p:cNvPicPr preferRelativeResize="0"/>
          <p:nvPr/>
        </p:nvPicPr>
        <p:blipFill rotWithShape="1">
          <a:blip r:embed="rId3">
            <a:alphaModFix/>
          </a:blip>
          <a:srcRect/>
          <a:stretch/>
        </p:blipFill>
        <p:spPr>
          <a:xfrm>
            <a:off x="2845814" y="4044098"/>
            <a:ext cx="3780738" cy="201232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idx="4294967295"/>
          </p:nvPr>
        </p:nvSpPr>
        <p:spPr>
          <a:xfrm>
            <a:off x="1138025" y="253673"/>
            <a:ext cx="6799261" cy="1303337"/>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Arial"/>
              <a:buNone/>
            </a:pPr>
            <a:r>
              <a:rPr lang="en-US" sz="4000" b="0" i="0" u="sng" strike="noStrike" cap="none">
                <a:solidFill>
                  <a:srgbClr val="262626"/>
                </a:solidFill>
                <a:latin typeface="Arial"/>
                <a:ea typeface="Arial"/>
                <a:cs typeface="Arial"/>
                <a:sym typeface="Arial"/>
              </a:rPr>
              <a:t>Video #2</a:t>
            </a:r>
          </a:p>
        </p:txBody>
      </p:sp>
      <p:sp>
        <p:nvSpPr>
          <p:cNvPr id="209" name="Shape 209"/>
          <p:cNvSpPr txBox="1">
            <a:spLocks noGrp="1"/>
          </p:cNvSpPr>
          <p:nvPr>
            <p:ph type="body" idx="4294967295"/>
          </p:nvPr>
        </p:nvSpPr>
        <p:spPr>
          <a:xfrm>
            <a:off x="739922" y="1394684"/>
            <a:ext cx="8229600" cy="4447338"/>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chemeClr val="accent1"/>
              </a:buClr>
              <a:buSzPct val="115000"/>
              <a:buFont typeface="Arial"/>
              <a:buChar char="•"/>
            </a:pPr>
            <a:r>
              <a:rPr lang="en-US" sz="2400" b="0" i="0" u="none" strike="noStrike" cap="none">
                <a:solidFill>
                  <a:srgbClr val="262626"/>
                </a:solidFill>
                <a:latin typeface="Arial"/>
                <a:ea typeface="Arial"/>
                <a:cs typeface="Arial"/>
                <a:sym typeface="Arial"/>
              </a:rPr>
              <a:t>This video shows how unconscious bias can form                               in early childhood </a:t>
            </a:r>
          </a:p>
          <a:p>
            <a:pPr marL="285750" marR="0" lvl="0" indent="-285750" algn="l" rtl="0">
              <a:spcBef>
                <a:spcPts val="1080"/>
              </a:spcBef>
              <a:spcAft>
                <a:spcPts val="0"/>
              </a:spcAft>
              <a:buClr>
                <a:schemeClr val="accent1"/>
              </a:buClr>
              <a:buSzPct val="115000"/>
              <a:buFont typeface="Arial"/>
              <a:buChar char="•"/>
            </a:pPr>
            <a:r>
              <a:rPr lang="en-US" sz="2400" b="0" i="0" u="none" strike="noStrike" cap="none">
                <a:solidFill>
                  <a:srgbClr val="262626"/>
                </a:solidFill>
                <a:latin typeface="Arial"/>
                <a:ea typeface="Arial"/>
                <a:cs typeface="Arial"/>
                <a:sym typeface="Arial"/>
              </a:rPr>
              <a:t>Pay attention to your thoughts, opinions, and observations for discussion afterwards </a:t>
            </a:r>
          </a:p>
          <a:p>
            <a:pPr marL="285750" marR="0" lvl="0" indent="-285750" algn="l" rtl="0">
              <a:spcBef>
                <a:spcPts val="1080"/>
              </a:spcBef>
              <a:spcAft>
                <a:spcPts val="0"/>
              </a:spcAft>
              <a:buClr>
                <a:schemeClr val="accent1"/>
              </a:buClr>
              <a:buSzPct val="115000"/>
              <a:buFont typeface="Arial"/>
              <a:buNone/>
            </a:pPr>
            <a:endParaRPr sz="2400" b="0" i="0" u="sng" strike="noStrike" cap="none">
              <a:solidFill>
                <a:srgbClr val="262626"/>
              </a:solidFill>
              <a:latin typeface="Arial"/>
              <a:ea typeface="Arial"/>
              <a:cs typeface="Arial"/>
              <a:sym typeface="Arial"/>
            </a:endParaRPr>
          </a:p>
          <a:p>
            <a:pPr marL="285750" marR="0" lvl="0" indent="-285750" algn="l" rtl="0">
              <a:spcBef>
                <a:spcPts val="1080"/>
              </a:spcBef>
              <a:spcAft>
                <a:spcPts val="0"/>
              </a:spcAft>
              <a:buClr>
                <a:schemeClr val="accent1"/>
              </a:buClr>
              <a:buSzPct val="115000"/>
              <a:buFont typeface="Arial"/>
              <a:buNone/>
            </a:pPr>
            <a:endParaRPr sz="2400" b="0" i="0" u="sng" strike="noStrike" cap="none">
              <a:solidFill>
                <a:srgbClr val="262626"/>
              </a:solidFill>
              <a:latin typeface="Garamond"/>
              <a:ea typeface="Garamond"/>
              <a:cs typeface="Garamond"/>
              <a:sym typeface="Garamond"/>
            </a:endParaRPr>
          </a:p>
          <a:p>
            <a:pPr marL="285750" marR="0" lvl="0" indent="-285750" algn="l" rtl="0">
              <a:spcBef>
                <a:spcPts val="1080"/>
              </a:spcBef>
              <a:spcAft>
                <a:spcPts val="0"/>
              </a:spcAft>
              <a:buClr>
                <a:schemeClr val="accent1"/>
              </a:buClr>
              <a:buSzPct val="115000"/>
              <a:buFont typeface="Arial"/>
              <a:buNone/>
            </a:pPr>
            <a:endParaRPr sz="2400" b="0" i="0" u="sng" strike="noStrike" cap="none">
              <a:solidFill>
                <a:srgbClr val="262626"/>
              </a:solidFill>
              <a:latin typeface="Garamond"/>
              <a:ea typeface="Garamond"/>
              <a:cs typeface="Garamond"/>
              <a:sym typeface="Garamond"/>
            </a:endParaRPr>
          </a:p>
          <a:p>
            <a:pPr marL="285750" marR="0" lvl="0" indent="-285750" algn="l" rtl="0">
              <a:spcBef>
                <a:spcPts val="1080"/>
              </a:spcBef>
              <a:spcAft>
                <a:spcPts val="0"/>
              </a:spcAft>
              <a:buClr>
                <a:schemeClr val="accent1"/>
              </a:buClr>
              <a:buSzPct val="115000"/>
              <a:buFont typeface="Arial"/>
              <a:buNone/>
            </a:pPr>
            <a:endParaRPr sz="2400" b="0" i="0" u="sng" strike="noStrike" cap="none">
              <a:solidFill>
                <a:srgbClr val="262626"/>
              </a:solidFill>
              <a:latin typeface="Garamond"/>
              <a:ea typeface="Garamond"/>
              <a:cs typeface="Garamond"/>
              <a:sym typeface="Garamond"/>
            </a:endParaRPr>
          </a:p>
          <a:p>
            <a:pPr marL="285750" marR="0" lvl="0" indent="-285750" algn="l" rtl="0">
              <a:spcBef>
                <a:spcPts val="980"/>
              </a:spcBef>
              <a:spcAft>
                <a:spcPts val="0"/>
              </a:spcAft>
              <a:buClr>
                <a:schemeClr val="accent1"/>
              </a:buClr>
              <a:buSzPct val="115000"/>
              <a:buFont typeface="Arial"/>
              <a:buNone/>
            </a:pPr>
            <a:endParaRPr sz="1900" b="0" i="0" u="sng" strike="noStrike" cap="none">
              <a:solidFill>
                <a:srgbClr val="262626"/>
              </a:solidFill>
              <a:latin typeface="Garamond"/>
              <a:ea typeface="Garamond"/>
              <a:cs typeface="Garamond"/>
              <a:sym typeface="Garamond"/>
            </a:endParaRPr>
          </a:p>
        </p:txBody>
      </p:sp>
      <p:pic>
        <p:nvPicPr>
          <p:cNvPr id="210" name="Shape 210"/>
          <p:cNvPicPr preferRelativeResize="0"/>
          <p:nvPr/>
        </p:nvPicPr>
        <p:blipFill rotWithShape="1">
          <a:blip r:embed="rId3">
            <a:alphaModFix/>
          </a:blip>
          <a:srcRect/>
          <a:stretch/>
        </p:blipFill>
        <p:spPr>
          <a:xfrm>
            <a:off x="2556456" y="3243524"/>
            <a:ext cx="4619556" cy="2598499"/>
          </a:xfrm>
          <a:prstGeom prst="rect">
            <a:avLst/>
          </a:prstGeom>
          <a:noFill/>
          <a:ln>
            <a:noFill/>
          </a:ln>
        </p:spPr>
      </p:pic>
      <p:sp>
        <p:nvSpPr>
          <p:cNvPr id="211" name="Shape 211"/>
          <p:cNvSpPr/>
          <p:nvPr/>
        </p:nvSpPr>
        <p:spPr>
          <a:xfrm>
            <a:off x="3389208" y="5842023"/>
            <a:ext cx="2428870" cy="61555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000" b="0" i="0" u="sng" strike="noStrike" cap="none">
                <a:solidFill>
                  <a:schemeClr val="hlink"/>
                </a:solidFill>
                <a:latin typeface="Arial"/>
                <a:ea typeface="Arial"/>
                <a:cs typeface="Arial"/>
                <a:sym typeface="Arial"/>
                <a:hlinkClick r:id="rId4"/>
              </a:rPr>
              <a:t>Click here for video</a:t>
            </a:r>
            <a:r>
              <a:rPr lang="en-US" sz="1400" b="0" i="0" u="sng" strike="noStrike" cap="none">
                <a:solidFill>
                  <a:schemeClr val="hlink"/>
                </a:solidFill>
                <a:latin typeface="Arial"/>
                <a:ea typeface="Arial"/>
                <a:cs typeface="Arial"/>
                <a:sym typeface="Arial"/>
                <a:hlinkClick r:id="rId4"/>
              </a:rPr>
              <a:t>.</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936</Words>
  <Application>Microsoft Office PowerPoint</Application>
  <PresentationFormat>On-screen Show (4:3)</PresentationFormat>
  <Paragraphs>107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Questrial</vt:lpstr>
      <vt:lpstr>Garamond</vt:lpstr>
      <vt:lpstr>Arial</vt:lpstr>
      <vt:lpstr>Noto Sans Symbols</vt:lpstr>
      <vt:lpstr>Organic</vt:lpstr>
      <vt:lpstr>NUB 102  </vt:lpstr>
      <vt:lpstr>Unpacking Bias </vt:lpstr>
      <vt:lpstr>Defining Unconscious Bias </vt:lpstr>
      <vt:lpstr>Unconscious Bias</vt:lpstr>
      <vt:lpstr>Video #1</vt:lpstr>
      <vt:lpstr>Video #1 Debrief</vt:lpstr>
      <vt:lpstr>  Journaling Activity</vt:lpstr>
      <vt:lpstr>Video #1: Open Discussion</vt:lpstr>
      <vt:lpstr>Video #2</vt:lpstr>
      <vt:lpstr>Video #2 Debrief</vt:lpstr>
      <vt:lpstr>Video #2 Debrief (cont.) Internalized Racism </vt:lpstr>
      <vt:lpstr>Video #2: Open Discussion</vt:lpstr>
      <vt:lpstr>Closing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NUB 102</dc:title>
  <dc:creator>Lisa Williams</dc:creator>
  <cp:lastModifiedBy>Lisa Williams</cp:lastModifiedBy>
  <cp:revision>8</cp:revision>
  <dcterms:modified xsi:type="dcterms:W3CDTF">2021-09-20T12:01:00Z</dcterms:modified>
</cp:coreProperties>
</file>